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4" r:id="rId9"/>
    <p:sldId id="265" r:id="rId10"/>
    <p:sldId id="280" r:id="rId11"/>
    <p:sldId id="279" r:id="rId12"/>
    <p:sldId id="278" r:id="rId13"/>
    <p:sldId id="277" r:id="rId14"/>
    <p:sldId id="276" r:id="rId15"/>
    <p:sldId id="266" r:id="rId16"/>
    <p:sldId id="275" r:id="rId17"/>
    <p:sldId id="274" r:id="rId18"/>
    <p:sldId id="273" r:id="rId19"/>
    <p:sldId id="272" r:id="rId20"/>
    <p:sldId id="271" r:id="rId21"/>
    <p:sldId id="270" r:id="rId22"/>
    <p:sldId id="269" r:id="rId23"/>
    <p:sldId id="268" r:id="rId24"/>
    <p:sldId id="267" r:id="rId25"/>
    <p:sldId id="281" r:id="rId26"/>
    <p:sldId id="285" r:id="rId27"/>
    <p:sldId id="282" r:id="rId28"/>
    <p:sldId id="284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F0F0B-C53C-4B76-B124-EDE6D933CB84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13701-6BBE-49E7-92E4-1B6CEC99D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60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3701-6BBE-49E7-92E4-1B6CEC99D63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379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3701-6BBE-49E7-92E4-1B6CEC99D63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868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3701-6BBE-49E7-92E4-1B6CEC99D63D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427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3701-6BBE-49E7-92E4-1B6CEC99D63D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76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3701-6BBE-49E7-92E4-1B6CEC99D63D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93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3701-6BBE-49E7-92E4-1B6CEC99D63D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21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7027-B144-2489-EBA6-79082CDC7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95AF2-0082-8833-46F5-395580D03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21C2-6A87-6CB6-68D4-3F98A7B9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D3919-2C6A-9801-0ADB-D80FC3D1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97F75-6BA6-6988-05E5-DCA906C2B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44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0734-9A6A-6A39-F43B-53EA8409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BD6B3-1210-09D6-BB29-CF1EA9D73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BD4C7-A450-3363-5616-48147941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ECF7-96D8-124C-87C5-1F0D919C8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9A82-78B0-2928-497B-EDABB2C0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2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9D01A-1ACD-1BE4-678D-63D907352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B1167-5B2B-6623-A1D9-1BDB09E1E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0E344-ED00-6F97-D696-0382672D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536CA-F682-1227-2682-EBD9450E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6D84-F6F0-EFD1-ACAA-AD793040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05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9335-4ADF-2C2F-BA32-24F66BB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9CD6-AC8B-FD48-1EFC-9BDB7C01C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B13D6-8C24-92C7-25A7-9C826F76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CD506-015C-DCDF-4AEE-E4859E3E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73D32-D5F8-402A-EBF4-6351F45F2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62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706C-258C-2913-BF45-36F4A666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3719F-CDEE-7375-0534-1C57DD819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5C0C1-CAED-D631-876D-53F04396D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4C5DE-F2C1-13CE-0F7A-252FC883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B5BC5-7E52-4789-6255-BD3EC5B3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83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5CF0-C8A2-91E5-A23D-FD2DC804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615A-769E-DBA1-76DC-08687B97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50BC8-A37F-3243-4B01-9C95772A1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9EFC8-9EDE-519E-FBA3-FFADF004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46DF1-9B92-2C53-1D93-651224DF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9464D-C89B-7B8A-1264-F00A3592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96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4148-D84C-90D6-689E-5B4109E5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8CF8-A5B9-F0D8-6166-50A37AE73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6920F-F34B-D8EF-F1A0-0A5E26BD3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8B77F-D6F4-46D0-B30B-885A76D65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1A72A-ECEA-58F5-1E98-F63881E23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4ACE3-1B3B-590A-65E4-A19EEDF3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395014-0D7D-A60F-A7D9-26BD4A08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3C514-8744-8A38-5FF7-3D3B7ED8F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93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E244-15C2-395B-0B57-93CC656C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2205B-57B7-676B-6762-9833431C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02411-CAC4-DED8-5BD7-606E6C9D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A647A-53B6-3480-AF0F-AC586DDB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2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F3363-31E3-F273-953D-3E1851D1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6907D-9BCB-D1E8-893D-1EC373440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4726E-B136-44D9-4FFF-5FAB22C2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25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1CFF-DF02-4F80-3A9C-BC7A796B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1052B-1383-70AD-6810-C841D28C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00787-2BA5-EF32-3398-D4138309A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89732-0A3F-7130-1CA3-F6E999A0E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4C54D-679C-B395-9C1D-D2FECFC9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34DA2-7E4B-2EF1-BBFB-05DFD89D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15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3A36-C842-5031-C402-63F9A912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1BC1A-4326-18C4-490D-5A44E8959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217EB-1C0F-52F6-E2A9-DE7FB731A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0B3F-8B78-E640-6ACE-785C4661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E6EF2-C315-FF7F-A436-C29AEE41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21956-B123-14E7-590A-90AF312C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31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55431-4E88-4DC0-40EE-DC5E6335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A37A5-10A4-6997-E56C-CA67668FB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258B3-7E90-9C7D-D2D5-047A15F45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43ECE-4484-428F-B9BE-56CBB8A1FEFC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FFA91-CF1D-D9DD-A5B5-C95DD07F3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6E960-BCB8-1920-EB1C-107BE98A4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5DFFC-D544-43F2-B644-B702B5341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62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55485-5D4C-2A3E-F92A-030E1527F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4FC68-F72E-573F-FA49-C63DF2025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9F158-7E39-D3C3-769C-EBBA537C3A0E}"/>
              </a:ext>
            </a:extLst>
          </p:cNvPr>
          <p:cNvSpPr txBox="1"/>
          <p:nvPr/>
        </p:nvSpPr>
        <p:spPr>
          <a:xfrm>
            <a:off x="920495" y="2313432"/>
            <a:ext cx="10351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Bookman Old Style" panose="02050604050505020204" pitchFamily="18" charset="0"/>
              </a:rPr>
              <a:t>Ad-Hoc Insight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5AA85A-36AB-204C-6A64-422ADE01DC15}"/>
              </a:ext>
            </a:extLst>
          </p:cNvPr>
          <p:cNvSpPr txBox="1"/>
          <p:nvPr/>
        </p:nvSpPr>
        <p:spPr>
          <a:xfrm>
            <a:off x="920495" y="3498372"/>
            <a:ext cx="10351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ookman Old Style" panose="02050604050505020204" pitchFamily="18" charset="0"/>
              </a:rPr>
              <a:t>Consumer Goods</a:t>
            </a:r>
            <a:endParaRPr lang="en-IN" sz="3200" b="1" dirty="0">
              <a:latin typeface="Bookman Old Style" panose="02050604050505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FA87F-4ED5-021E-A720-68B095302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4083147"/>
            <a:ext cx="3118104" cy="1933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15E78F-809A-ABA6-1A4A-884BAE842974}"/>
              </a:ext>
            </a:extLst>
          </p:cNvPr>
          <p:cNvSpPr txBox="1"/>
          <p:nvPr/>
        </p:nvSpPr>
        <p:spPr>
          <a:xfrm>
            <a:off x="920495" y="5647421"/>
            <a:ext cx="331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Presented By: Zaid Ansari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69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DDF34-2162-F570-86BA-8C99F62F6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B2AC08-6944-44F0-4624-5D3C79122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550A32-2948-16AF-3434-855BCC673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403F5A-F949-6085-0640-E8943F0FFB30}"/>
              </a:ext>
            </a:extLst>
          </p:cNvPr>
          <p:cNvSpPr txBox="1"/>
          <p:nvPr/>
        </p:nvSpPr>
        <p:spPr>
          <a:xfrm>
            <a:off x="958596" y="736039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Bookman Old Style" panose="02050604050505020204" pitchFamily="18" charset="0"/>
              </a:rPr>
              <a:t>Request: 02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83B28-FE53-3573-C69B-ACB58FA07A28}"/>
              </a:ext>
            </a:extLst>
          </p:cNvPr>
          <p:cNvSpPr txBox="1"/>
          <p:nvPr/>
        </p:nvSpPr>
        <p:spPr>
          <a:xfrm>
            <a:off x="925068" y="1136149"/>
            <a:ext cx="10341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Bookman Old Style" panose="02050604050505020204" pitchFamily="18" charset="0"/>
              </a:rPr>
              <a:t>WHAT IS THE PERCENTAGE OF UNIQUE PRODUCT INCREASE IN 2021VS. 2020? THE FINAL OUTPUT CONTAINS THESE FIELDS, UNIQUE_PRODUCTS_2020 UNIQUE_PRODUCTS_2021 PERCENTAGE_CHG</a:t>
            </a:r>
            <a:endParaRPr lang="en-IN" sz="1400" b="1" dirty="0">
              <a:latin typeface="Bookman Old Style" panose="02050604050505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F7A83-BB3E-9608-26ED-79D8C11D4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96" y="1938397"/>
            <a:ext cx="5137404" cy="388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9BF61-F6D7-5751-41C4-9CAE9E649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375" y="2980179"/>
            <a:ext cx="4175017" cy="9015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EF8DA5B-419B-4441-B3A6-C9CE1044D639}"/>
              </a:ext>
            </a:extLst>
          </p:cNvPr>
          <p:cNvSpPr/>
          <p:nvPr/>
        </p:nvSpPr>
        <p:spPr>
          <a:xfrm rot="21209827" flipV="1">
            <a:off x="6089544" y="3109822"/>
            <a:ext cx="793439" cy="480003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tx1"/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3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8AF6E-E333-AA6C-CF74-2A5278C23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705D6-26AC-9AD9-0191-0E932FFF8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BD53C-69EA-860B-0C2E-E9D027F65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AB5DB2-E48A-EBB0-3E13-6DFD49D5B654}"/>
              </a:ext>
            </a:extLst>
          </p:cNvPr>
          <p:cNvSpPr txBox="1"/>
          <p:nvPr/>
        </p:nvSpPr>
        <p:spPr>
          <a:xfrm>
            <a:off x="958596" y="818335"/>
            <a:ext cx="5917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V</a:t>
            </a:r>
            <a:r>
              <a:rPr lang="en-IN" sz="2000" b="1" dirty="0">
                <a:latin typeface="Bookman Old Style" panose="02050604050505020204" pitchFamily="18" charset="0"/>
              </a:rPr>
              <a:t>ISUAL REFFERENCE FOR REQUEST 02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65951-7E5A-8F1D-2D39-46876156C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956" y="1536192"/>
            <a:ext cx="9848088" cy="4361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80A4F4BD-8C57-BD9F-217A-550FEF72CBE8}"/>
              </a:ext>
            </a:extLst>
          </p:cNvPr>
          <p:cNvSpPr/>
          <p:nvPr/>
        </p:nvSpPr>
        <p:spPr>
          <a:xfrm flipH="1">
            <a:off x="5934456" y="1709928"/>
            <a:ext cx="323088" cy="1116491"/>
          </a:xfrm>
          <a:prstGeom prst="rightBrace">
            <a:avLst>
              <a:gd name="adj1" fmla="val 0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8EA4F7-66B9-5A8B-756E-909F1C37F3CA}"/>
              </a:ext>
            </a:extLst>
          </p:cNvPr>
          <p:cNvSpPr txBox="1"/>
          <p:nvPr/>
        </p:nvSpPr>
        <p:spPr>
          <a:xfrm>
            <a:off x="4946904" y="2098896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 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67F48B5-E5BF-79BB-0ADE-C3FCB185BEFD}"/>
              </a:ext>
            </a:extLst>
          </p:cNvPr>
          <p:cNvSpPr/>
          <p:nvPr/>
        </p:nvSpPr>
        <p:spPr>
          <a:xfrm>
            <a:off x="5702808" y="2155094"/>
            <a:ext cx="113794" cy="22615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D0CC-6887-7BC9-F085-F819ACC2C70F}"/>
              </a:ext>
            </a:extLst>
          </p:cNvPr>
          <p:cNvSpPr txBox="1"/>
          <p:nvPr/>
        </p:nvSpPr>
        <p:spPr>
          <a:xfrm>
            <a:off x="863346" y="6396283"/>
            <a:ext cx="10788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Bookman Old Style" panose="02050604050505020204" pitchFamily="18" charset="0"/>
              </a:rPr>
              <a:t>The number of unique products grew from 245 in 2020 to 334 in 2021, marking a 36.33% increase.</a:t>
            </a:r>
          </a:p>
          <a:p>
            <a:r>
              <a:rPr lang="en-US" sz="1400" dirty="0">
                <a:latin typeface="Bookman Old Style" panose="02050604050505020204" pitchFamily="18" charset="0"/>
              </a:rPr>
              <a:t>2. This significant increase highlights the company's commitment to innovation and meeting diverse customer needs.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1D2303-C592-7CCE-6F56-7DB8365D630F}"/>
              </a:ext>
            </a:extLst>
          </p:cNvPr>
          <p:cNvSpPr txBox="1"/>
          <p:nvPr/>
        </p:nvSpPr>
        <p:spPr>
          <a:xfrm>
            <a:off x="0" y="6581001"/>
            <a:ext cx="940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ookman Old Style" panose="02050604050505020204" pitchFamily="18" charset="0"/>
              </a:rPr>
              <a:t>INSIGHT:</a:t>
            </a:r>
            <a:endParaRPr lang="en-IN" sz="12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65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9149E-4F4C-5DD9-9B0C-1A3564DF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75A551-4B64-AD2E-FED9-C33D7EEC6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BCF1E-BD02-2C69-6A53-0FB71BFD1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B20E82-A1E2-05C5-A382-151E87EDD7F7}"/>
              </a:ext>
            </a:extLst>
          </p:cNvPr>
          <p:cNvSpPr txBox="1"/>
          <p:nvPr/>
        </p:nvSpPr>
        <p:spPr>
          <a:xfrm>
            <a:off x="958596" y="736039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Bookman Old Style" panose="02050604050505020204" pitchFamily="18" charset="0"/>
              </a:rPr>
              <a:t>Request: 03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1C157-2218-126D-7ABA-AC4A19B9A838}"/>
              </a:ext>
            </a:extLst>
          </p:cNvPr>
          <p:cNvSpPr txBox="1"/>
          <p:nvPr/>
        </p:nvSpPr>
        <p:spPr>
          <a:xfrm>
            <a:off x="925068" y="1136149"/>
            <a:ext cx="10341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Bookman Old Style" panose="02050604050505020204" pitchFamily="18" charset="0"/>
              </a:rPr>
              <a:t>PROVIDE A REPORT WITH ALL THE UNIQUE PRODUCT COUNTS FOR EACH SEGMENT AND SORT THEM IN DESCENDING ORDER OF PRODUCT COUNTS.THE FINAL OUTPUT CONTAINS 2 FIELDS, SEGMENT PRODUCT_COUNT </a:t>
            </a:r>
            <a:endParaRPr lang="en-IN" sz="1400" b="1" dirty="0">
              <a:latin typeface="Bookman Old Style" panose="0205060405050502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16D868-05AE-2A18-26C7-2E26A024C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432" y="2509708"/>
            <a:ext cx="4679304" cy="247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0BEA1B-167A-83E5-5DDC-BC57A55FDC76}"/>
              </a:ext>
            </a:extLst>
          </p:cNvPr>
          <p:cNvSpPr/>
          <p:nvPr/>
        </p:nvSpPr>
        <p:spPr>
          <a:xfrm flipV="1">
            <a:off x="5849736" y="3137936"/>
            <a:ext cx="1502040" cy="738664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tx1"/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BD9DD598-E867-45B2-34D0-DBBE0058E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04" y="2325999"/>
            <a:ext cx="3353423" cy="22060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38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3526-F0DC-D496-F21B-8FB06E86B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C75CE-07C6-C7BF-DFCB-682927C29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FFFF4-99BD-94D7-C6E8-B9E5B5CDA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ED3324-6D66-59C9-60F2-ED04EABF82EB}"/>
              </a:ext>
            </a:extLst>
          </p:cNvPr>
          <p:cNvSpPr txBox="1"/>
          <p:nvPr/>
        </p:nvSpPr>
        <p:spPr>
          <a:xfrm>
            <a:off x="958596" y="818335"/>
            <a:ext cx="5917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V</a:t>
            </a:r>
            <a:r>
              <a:rPr lang="en-IN" sz="2000" b="1" dirty="0">
                <a:latin typeface="Bookman Old Style" panose="02050604050505020204" pitchFamily="18" charset="0"/>
              </a:rPr>
              <a:t>ISUAL REFFERENCE FOR REQUEST 03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7A1F2-A2CB-09EE-0E9A-506AC2DCD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592" y="1353313"/>
            <a:ext cx="9576816" cy="4517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594D6-27B6-35A5-9787-9A01EACAF245}"/>
              </a:ext>
            </a:extLst>
          </p:cNvPr>
          <p:cNvSpPr txBox="1"/>
          <p:nvPr/>
        </p:nvSpPr>
        <p:spPr>
          <a:xfrm>
            <a:off x="956310" y="6211669"/>
            <a:ext cx="1123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>
                <a:latin typeface="Bookman Old Style" panose="02050604050505020204" pitchFamily="18" charset="0"/>
              </a:rPr>
              <a:t>AtliQ shines in Notebooks, Accessories, and Peripherals segment, accounting for a whopping 82.87% of product variety.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Bookman Old Style" panose="02050604050505020204" pitchFamily="18" charset="0"/>
              </a:rPr>
              <a:t>Desktops, Storage, and Networking currently hold a minor share (17.13%) of AtliQ product portfolio.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Bookman Old Style" panose="02050604050505020204" pitchFamily="18" charset="0"/>
              </a:rPr>
              <a:t>In Desktops, Storage, and Networking segment AtliQ should focus on products that align with current customer trends and industry demands.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19312-FA2A-FBC4-2D9D-D0A58DC2F00C}"/>
              </a:ext>
            </a:extLst>
          </p:cNvPr>
          <p:cNvSpPr txBox="1"/>
          <p:nvPr/>
        </p:nvSpPr>
        <p:spPr>
          <a:xfrm>
            <a:off x="0" y="6488668"/>
            <a:ext cx="96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ookman Old Style" panose="02050604050505020204" pitchFamily="18" charset="0"/>
              </a:rPr>
              <a:t>INSIGHT</a:t>
            </a:r>
            <a:r>
              <a:rPr lang="en-US" b="1" dirty="0">
                <a:latin typeface="Bookman Old Style" panose="02050604050505020204" pitchFamily="18" charset="0"/>
              </a:rPr>
              <a:t>:</a:t>
            </a:r>
            <a:endParaRPr lang="en-IN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9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2123-855B-A9AB-0263-9463D65C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F6C358-E092-8C0B-986E-A417B2849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F5B7F-F740-0174-D72F-3CB472AC9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93BBE-5FD6-C37C-2EB5-CBFF5A71C40C}"/>
              </a:ext>
            </a:extLst>
          </p:cNvPr>
          <p:cNvSpPr txBox="1"/>
          <p:nvPr/>
        </p:nvSpPr>
        <p:spPr>
          <a:xfrm>
            <a:off x="958596" y="736039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Bookman Old Style" panose="02050604050505020204" pitchFamily="18" charset="0"/>
              </a:rPr>
              <a:t>Request: 04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9EE52-980A-6AEF-3FB6-590BD47A41CF}"/>
              </a:ext>
            </a:extLst>
          </p:cNvPr>
          <p:cNvSpPr txBox="1"/>
          <p:nvPr/>
        </p:nvSpPr>
        <p:spPr>
          <a:xfrm>
            <a:off x="925068" y="1136149"/>
            <a:ext cx="10341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Bookman Old Style" panose="02050604050505020204" pitchFamily="18" charset="0"/>
              </a:rPr>
              <a:t>FOLLOW-UP: WHICH SEGMENT HAD THE MOST INCREASE IN UNIQUE PRODUCTS IN 2021 VS 2020? TTHE FINAL OUTPUT CONTAINS THESE FIELDS, SEGMENT PRODUCT_COUNT_2020 PRODUCT_COUNT_2021 DIFFERENCE</a:t>
            </a:r>
            <a:endParaRPr lang="en-IN" sz="1400" b="1" dirty="0">
              <a:latin typeface="Bookman Old Style" panose="02050604050505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64615-4844-0549-E784-77BDD0EF9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96" y="1872188"/>
            <a:ext cx="5137404" cy="3961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EFD04-122F-1EED-91E5-A520BEAA3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99" y="3987160"/>
            <a:ext cx="4229275" cy="12071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65772B-73F3-807D-E08F-AED387D52494}"/>
              </a:ext>
            </a:extLst>
          </p:cNvPr>
          <p:cNvSpPr/>
          <p:nvPr/>
        </p:nvSpPr>
        <p:spPr>
          <a:xfrm rot="2534876" flipV="1">
            <a:off x="6008338" y="4241866"/>
            <a:ext cx="911889" cy="42077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tx1"/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027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CCA10-51BD-B86D-40DA-A3E88DBFE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C069-CB76-0A3E-D3C1-0F2BB5D86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AFB147-A4AC-4C7F-9076-ABDAB6A6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1385CF-1E93-0F99-6677-D1A62DC19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326" y="1563684"/>
            <a:ext cx="10023348" cy="4348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F95AE-C02E-C7FA-0129-A5E4452FDBEF}"/>
              </a:ext>
            </a:extLst>
          </p:cNvPr>
          <p:cNvSpPr txBox="1"/>
          <p:nvPr/>
        </p:nvSpPr>
        <p:spPr>
          <a:xfrm>
            <a:off x="958596" y="6257835"/>
            <a:ext cx="1123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ookman Old Style" panose="02050604050505020204" pitchFamily="18" charset="0"/>
              </a:rPr>
              <a:t>1. Accessories have the most increased products from 2020 to 2021, with an increase of 34 new products.</a:t>
            </a:r>
          </a:p>
          <a:p>
            <a:r>
              <a:rPr lang="en-US" sz="1200" dirty="0">
                <a:latin typeface="Bookman Old Style" panose="02050604050505020204" pitchFamily="18" charset="0"/>
              </a:rPr>
              <a:t>2. Desktop products production increased drastically by approximately 214% from 2020 to 2021.</a:t>
            </a:r>
          </a:p>
          <a:p>
            <a:r>
              <a:rPr lang="en-US" sz="1200" dirty="0">
                <a:latin typeface="Bookman Old Style" panose="02050604050505020204" pitchFamily="18" charset="0"/>
              </a:rPr>
              <a:t>3. Storage and Networking segments are producing the least new products from 2020 to 2021.</a:t>
            </a:r>
            <a:endParaRPr lang="en-IN" sz="1200" dirty="0">
              <a:latin typeface="Bookman Old Style" panose="0205060405050502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1A2DC-54A7-21CD-8A0E-07105BB0698D}"/>
              </a:ext>
            </a:extLst>
          </p:cNvPr>
          <p:cNvSpPr txBox="1"/>
          <p:nvPr/>
        </p:nvSpPr>
        <p:spPr>
          <a:xfrm>
            <a:off x="0" y="6581001"/>
            <a:ext cx="958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ookman Old Style" panose="02050604050505020204" pitchFamily="18" charset="0"/>
              </a:rPr>
              <a:t>INSIGHT:</a:t>
            </a:r>
            <a:endParaRPr lang="en-IN" sz="1200" b="1" dirty="0">
              <a:latin typeface="Bookman Old Style" panose="02050604050505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0BC3A-5B9B-D0CB-C60B-AA05B4A858F1}"/>
              </a:ext>
            </a:extLst>
          </p:cNvPr>
          <p:cNvSpPr txBox="1"/>
          <p:nvPr/>
        </p:nvSpPr>
        <p:spPr>
          <a:xfrm>
            <a:off x="958596" y="818335"/>
            <a:ext cx="5917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V</a:t>
            </a:r>
            <a:r>
              <a:rPr lang="en-IN" sz="2000" b="1" dirty="0">
                <a:latin typeface="Bookman Old Style" panose="02050604050505020204" pitchFamily="18" charset="0"/>
              </a:rPr>
              <a:t>ISUAL REFFERENCE FOR REQUEST 04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180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6F1E3-F1DB-D3C1-46EB-EB999E84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5DC5E-F45D-F0C3-7F1F-A14D11464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C42AD4-992A-888B-98B7-457CE6C05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BE77D5-00C3-0648-921B-A37E6F4A8EE3}"/>
              </a:ext>
            </a:extLst>
          </p:cNvPr>
          <p:cNvSpPr txBox="1"/>
          <p:nvPr/>
        </p:nvSpPr>
        <p:spPr>
          <a:xfrm>
            <a:off x="958596" y="736039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Bookman Old Style" panose="02050604050505020204" pitchFamily="18" charset="0"/>
              </a:rPr>
              <a:t>Request: 05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AAEEB-B433-CF8F-7E2B-DABA76A5B523}"/>
              </a:ext>
            </a:extLst>
          </p:cNvPr>
          <p:cNvSpPr txBox="1"/>
          <p:nvPr/>
        </p:nvSpPr>
        <p:spPr>
          <a:xfrm>
            <a:off x="925068" y="1136149"/>
            <a:ext cx="10341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Bookman Old Style" panose="02050604050505020204" pitchFamily="18" charset="0"/>
              </a:rPr>
              <a:t>GET THE PRODUCTS THAT HAVE THE HIGHEST AND LOWEST MANUFACTURING COSTS. THE FINAL OUTPUT SHOULD CONTAIN THESE FIELDS, PRODUCT_CODE PRODUCT MANUFACTURING_COST </a:t>
            </a:r>
            <a:endParaRPr lang="en-IN" sz="1400" b="1" dirty="0">
              <a:latin typeface="Bookman Old Style" panose="02050604050505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345DE-84F4-F69B-5BA2-4C3B2D6FD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37" y="1792351"/>
            <a:ext cx="5069063" cy="392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1180429-A177-2C25-DA92-4E07AC4B8AA8}"/>
              </a:ext>
            </a:extLst>
          </p:cNvPr>
          <p:cNvSpPr/>
          <p:nvPr/>
        </p:nvSpPr>
        <p:spPr>
          <a:xfrm rot="2534876" flipV="1">
            <a:off x="6073635" y="3123718"/>
            <a:ext cx="911889" cy="42077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tx1"/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D8DD9CD-9CAC-3C0B-2027-0F2D3597D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956" y="3235675"/>
            <a:ext cx="4201907" cy="6820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964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2E085-0418-CD01-7141-70A80169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55E84-1F0B-3392-D723-43416643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B4996E-75A7-531D-17D1-43F728412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00476A-7C47-CA8E-9F0B-56B78E25B6AC}"/>
              </a:ext>
            </a:extLst>
          </p:cNvPr>
          <p:cNvSpPr txBox="1"/>
          <p:nvPr/>
        </p:nvSpPr>
        <p:spPr>
          <a:xfrm>
            <a:off x="958596" y="818335"/>
            <a:ext cx="5917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V</a:t>
            </a:r>
            <a:r>
              <a:rPr lang="en-IN" sz="2000" b="1" dirty="0">
                <a:latin typeface="Bookman Old Style" panose="02050604050505020204" pitchFamily="18" charset="0"/>
              </a:rPr>
              <a:t>ISUAL REFFERENCE FOR REQUEST 05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4C19B-8FFD-1615-9811-B0F4D8856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668" y="1391098"/>
            <a:ext cx="9884664" cy="449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4477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BCE60-813B-A66C-E69E-901336095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13EEE-50FA-3BEB-0674-A4C73584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F21F42-004A-2F72-F7E1-1C838832A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FBEAB1-F9F6-50DB-2B05-51B319BC463F}"/>
              </a:ext>
            </a:extLst>
          </p:cNvPr>
          <p:cNvSpPr txBox="1"/>
          <p:nvPr/>
        </p:nvSpPr>
        <p:spPr>
          <a:xfrm>
            <a:off x="958596" y="736039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Bookman Old Style" panose="02050604050505020204" pitchFamily="18" charset="0"/>
              </a:rPr>
              <a:t>Request: 06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4E4A7-99FD-9671-BEF6-D44B16A7393F}"/>
              </a:ext>
            </a:extLst>
          </p:cNvPr>
          <p:cNvSpPr txBox="1"/>
          <p:nvPr/>
        </p:nvSpPr>
        <p:spPr>
          <a:xfrm>
            <a:off x="925068" y="1136149"/>
            <a:ext cx="10341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Bookman Old Style" panose="02050604050505020204" pitchFamily="18" charset="0"/>
              </a:rPr>
              <a:t>GENERATE A REPORT WHICH CONTAINS THE TOP 5 CUSTOMERS WHO RECEIVED AN AVERAGE HIGH PRE_INVOICE_DISCOUNT_PCT FOR THE FISCAL YEAR 2021 AND IN THE INDIAN MARKET. THE FINAL OUTPUT CONTAINS THESE FIELDS, CUSTOMER_CODE CUSTOMER AVERAGE_DISCOUNT_PERCENTAGE</a:t>
            </a:r>
            <a:endParaRPr lang="en-IN" sz="1400" b="1" dirty="0">
              <a:latin typeface="Bookman Old Style" panose="02050604050505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5E28D-508C-766A-ED97-C24D7FFDA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85" y="2002537"/>
            <a:ext cx="4319431" cy="3785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B237A7-37B3-6B54-B846-4A9A18CAE8BB}"/>
              </a:ext>
            </a:extLst>
          </p:cNvPr>
          <p:cNvSpPr/>
          <p:nvPr/>
        </p:nvSpPr>
        <p:spPr>
          <a:xfrm flipV="1">
            <a:off x="5385816" y="3665010"/>
            <a:ext cx="1499616" cy="42077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tx1"/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DB4DFE-9E5F-4138-47CD-0420CF5CF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28" y="2629646"/>
            <a:ext cx="4005072" cy="24915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60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6719-7F81-5B4A-E388-357A5789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9BB0D-C604-2638-8DE4-8984683DA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F89501-9C9D-8553-B86D-07DC07393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57BE58-171C-EB17-BBD2-6A0D7FA45A4F}"/>
              </a:ext>
            </a:extLst>
          </p:cNvPr>
          <p:cNvSpPr txBox="1"/>
          <p:nvPr/>
        </p:nvSpPr>
        <p:spPr>
          <a:xfrm>
            <a:off x="958596" y="818335"/>
            <a:ext cx="5917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V</a:t>
            </a:r>
            <a:r>
              <a:rPr lang="en-IN" sz="2000" b="1" dirty="0">
                <a:latin typeface="Bookman Old Style" panose="02050604050505020204" pitchFamily="18" charset="0"/>
              </a:rPr>
              <a:t>ISUAL REFFERENCE FOR REQUEST 06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9080F-0EAA-13EE-8C19-E0AC93C7B7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456"/>
          <a:stretch/>
        </p:blipFill>
        <p:spPr>
          <a:xfrm>
            <a:off x="1162812" y="1609344"/>
            <a:ext cx="9866376" cy="42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D3FABD-2860-CE93-A4C7-05FD535EC521}"/>
              </a:ext>
            </a:extLst>
          </p:cNvPr>
          <p:cNvSpPr txBox="1"/>
          <p:nvPr/>
        </p:nvSpPr>
        <p:spPr>
          <a:xfrm>
            <a:off x="950976" y="6442501"/>
            <a:ext cx="1124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ookman Old Style" panose="02050604050505020204" pitchFamily="18" charset="0"/>
              </a:rPr>
              <a:t>1.  Flipkart leads the list with the highest average discount percentage at 30.83%. </a:t>
            </a:r>
            <a:br>
              <a:rPr lang="en-US" sz="1200" dirty="0">
                <a:latin typeface="Bookman Old Style" panose="02050604050505020204" pitchFamily="18" charset="0"/>
              </a:rPr>
            </a:br>
            <a:r>
              <a:rPr lang="en-US" sz="1200" dirty="0">
                <a:latin typeface="Bookman Old Style" panose="02050604050505020204" pitchFamily="18" charset="0"/>
              </a:rPr>
              <a:t>2. AtliQ has provided relatively uniform discount percentages to its top 5 customers, with a narrow range of discounts from 29.33% to 30.83%.</a:t>
            </a:r>
            <a:endParaRPr lang="en-IN" sz="1200" dirty="0">
              <a:latin typeface="Bookman Old Style" panose="02050604050505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71D11-9902-16EC-DA4F-562BBE8BF406}"/>
              </a:ext>
            </a:extLst>
          </p:cNvPr>
          <p:cNvSpPr txBox="1"/>
          <p:nvPr/>
        </p:nvSpPr>
        <p:spPr>
          <a:xfrm>
            <a:off x="0" y="6488668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ookman Old Style" panose="02050604050505020204" pitchFamily="18" charset="0"/>
              </a:rPr>
              <a:t>INSIGHT</a:t>
            </a:r>
            <a:r>
              <a:rPr lang="en-US" b="1" dirty="0">
                <a:latin typeface="Bookman Old Style" panose="02050604050505020204" pitchFamily="18" charset="0"/>
              </a:rPr>
              <a:t>:</a:t>
            </a:r>
            <a:endParaRPr lang="en-IN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95816-39CB-920A-CE4F-7E0636131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20160-8F62-506A-E428-7865116CC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4B332-4CB3-8ED0-EA7F-E77200847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itle 114">
            <a:extLst>
              <a:ext uri="{FF2B5EF4-FFF2-40B4-BE49-F238E27FC236}">
                <a16:creationId xmlns:a16="http://schemas.microsoft.com/office/drawing/2014/main" id="{8850A252-F084-9CD7-C80A-045B13FFDF45}"/>
              </a:ext>
            </a:extLst>
          </p:cNvPr>
          <p:cNvSpPr txBox="1">
            <a:spLocks/>
          </p:cNvSpPr>
          <p:nvPr/>
        </p:nvSpPr>
        <p:spPr>
          <a:xfrm>
            <a:off x="923544" y="816429"/>
            <a:ext cx="4343400" cy="9757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6600" b="1" dirty="0">
                <a:latin typeface="Bookman Old Style" panose="02050604050505020204" pitchFamily="18" charset="0"/>
              </a:rPr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 txBox="1">
            <a:spLocks/>
          </p:cNvSpPr>
          <p:nvPr/>
        </p:nvSpPr>
        <p:spPr>
          <a:xfrm>
            <a:off x="923544" y="2258568"/>
            <a:ext cx="6227064" cy="364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algn="l"/>
            <a:r>
              <a:rPr lang="en-IN" dirty="0">
                <a:latin typeface="Bookman Old Style" panose="02050604050505020204" pitchFamily="18" charset="0"/>
              </a:rPr>
              <a:t>1. Company Overview</a:t>
            </a:r>
            <a:br>
              <a:rPr lang="en-IN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</a:rPr>
            </a:br>
            <a:br>
              <a:rPr lang="en-IN" dirty="0">
                <a:latin typeface="Bookman Old Style" panose="02050604050505020204" pitchFamily="18" charset="0"/>
              </a:rPr>
            </a:br>
            <a:r>
              <a:rPr lang="en-IN" dirty="0">
                <a:latin typeface="Bookman Old Style" panose="02050604050505020204" pitchFamily="18" charset="0"/>
              </a:rPr>
              <a:t>2. Problem</a:t>
            </a:r>
            <a:r>
              <a:rPr lang="en-IN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</a:rPr>
              <a:t> </a:t>
            </a:r>
            <a:r>
              <a:rPr lang="en-IN" dirty="0">
                <a:latin typeface="Bookman Old Style" panose="02050604050505020204" pitchFamily="18" charset="0"/>
              </a:rPr>
              <a:t>Statement</a:t>
            </a:r>
            <a:br>
              <a:rPr lang="en-IN" dirty="0">
                <a:latin typeface="Bookman Old Style" panose="02050604050505020204" pitchFamily="18" charset="0"/>
              </a:rPr>
            </a:br>
            <a:br>
              <a:rPr lang="en-IN" dirty="0">
                <a:latin typeface="Bookman Old Style" panose="02050604050505020204" pitchFamily="18" charset="0"/>
              </a:rPr>
            </a:br>
            <a:r>
              <a:rPr lang="en-IN" dirty="0">
                <a:latin typeface="Bookman Old Style" panose="02050604050505020204" pitchFamily="18" charset="0"/>
              </a:rPr>
              <a:t>3. Dataset &amp; Model</a:t>
            </a:r>
            <a:br>
              <a:rPr lang="en-IN" dirty="0">
                <a:latin typeface="Bookman Old Style" panose="02050604050505020204" pitchFamily="18" charset="0"/>
              </a:rPr>
            </a:br>
            <a:br>
              <a:rPr lang="en-IN" dirty="0">
                <a:latin typeface="Bookman Old Style" panose="02050604050505020204" pitchFamily="18" charset="0"/>
              </a:rPr>
            </a:br>
            <a:r>
              <a:rPr lang="en-IN" dirty="0">
                <a:latin typeface="Bookman Old Style" panose="02050604050505020204" pitchFamily="18" charset="0"/>
              </a:rPr>
              <a:t>4. Ad-Hoc Requests , Output &amp; Insights</a:t>
            </a:r>
            <a:br>
              <a:rPr lang="en-IN" dirty="0">
                <a:latin typeface="Bookman Old Style" panose="02050604050505020204" pitchFamily="18" charset="0"/>
              </a:rPr>
            </a:br>
            <a:br>
              <a:rPr lang="en-IN" dirty="0">
                <a:latin typeface="Bookman Old Style" panose="02050604050505020204" pitchFamily="18" charset="0"/>
              </a:rPr>
            </a:br>
            <a:r>
              <a:rPr lang="en-IN" dirty="0">
                <a:latin typeface="Bookman Old Style" panose="02050604050505020204" pitchFamily="18" charset="0"/>
              </a:rPr>
              <a:t>5.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1087D-4348-077C-0E6E-C016D0C9E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76" y="5120640"/>
            <a:ext cx="270662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7E770-B5A2-EDDC-0194-F1E15BC38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0F158D-0904-7668-55F7-8353E8E9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C4DF1-2BF4-4486-A361-39A90F324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BE2F3E-7A50-72B3-0219-0B619657855E}"/>
              </a:ext>
            </a:extLst>
          </p:cNvPr>
          <p:cNvSpPr txBox="1"/>
          <p:nvPr/>
        </p:nvSpPr>
        <p:spPr>
          <a:xfrm>
            <a:off x="958596" y="736039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Bookman Old Style" panose="02050604050505020204" pitchFamily="18" charset="0"/>
              </a:rPr>
              <a:t>Request: 07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4A989-A82E-2024-9943-404C674C29A9}"/>
              </a:ext>
            </a:extLst>
          </p:cNvPr>
          <p:cNvSpPr txBox="1"/>
          <p:nvPr/>
        </p:nvSpPr>
        <p:spPr>
          <a:xfrm>
            <a:off x="925068" y="1136149"/>
            <a:ext cx="10341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GET THE COMPLETE REPORT OF THE GROSS SALES AMOUNT FOR THE CUSTOMER “ATLIQ EXCLUSIVE” FOR EACH MONTH. THIS ANALYSIS HELPS TO GET AN IDEA OF LOW AND HIGH-PERFORMING MONTHS AND TAKE STRATEGIC DECISIONS. THE FINAL REPORT CONTAINS THESE COLUMNS: MONTH YEAR GROSS SALES AMOUNT </a:t>
            </a:r>
            <a:endParaRPr lang="en-IN" sz="1400" b="1" dirty="0">
              <a:latin typeface="Bookman Old Style" panose="02050604050505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F799-00A1-B09F-38FB-987DC636C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18" y="2041607"/>
            <a:ext cx="5386750" cy="3808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475F43A-5492-EA56-80D9-DE2631A2420B}"/>
              </a:ext>
            </a:extLst>
          </p:cNvPr>
          <p:cNvSpPr/>
          <p:nvPr/>
        </p:nvSpPr>
        <p:spPr>
          <a:xfrm flipV="1">
            <a:off x="6428268" y="4156017"/>
            <a:ext cx="1418575" cy="42077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tx1"/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A1504F-913E-F2B9-E4AC-75A91E559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5" y="1913673"/>
            <a:ext cx="2839009" cy="39361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3A640C-F56D-69CF-5359-4CB2C3226976}"/>
              </a:ext>
            </a:extLst>
          </p:cNvPr>
          <p:cNvCxnSpPr>
            <a:cxnSpLocks/>
          </p:cNvCxnSpPr>
          <p:nvPr/>
        </p:nvCxnSpPr>
        <p:spPr>
          <a:xfrm>
            <a:off x="7708392" y="3909160"/>
            <a:ext cx="33101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2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02AB-9B1C-E296-9826-2033879A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3ECCE7-2459-FA2B-EB6D-787CA007D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EA5354-A16C-E10A-C73A-9374F1B83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51B165-1E84-1473-E021-D589E1297714}"/>
              </a:ext>
            </a:extLst>
          </p:cNvPr>
          <p:cNvSpPr txBox="1"/>
          <p:nvPr/>
        </p:nvSpPr>
        <p:spPr>
          <a:xfrm>
            <a:off x="958596" y="818335"/>
            <a:ext cx="5917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V</a:t>
            </a:r>
            <a:r>
              <a:rPr lang="en-IN" sz="2000" b="1" dirty="0">
                <a:latin typeface="Bookman Old Style" panose="02050604050505020204" pitchFamily="18" charset="0"/>
              </a:rPr>
              <a:t>ISUAL REFFERENCE FOR REQUEST 07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48E22-9001-0E46-229F-CEEF6326E8B3}"/>
              </a:ext>
            </a:extLst>
          </p:cNvPr>
          <p:cNvSpPr txBox="1"/>
          <p:nvPr/>
        </p:nvSpPr>
        <p:spPr>
          <a:xfrm>
            <a:off x="937965" y="6027003"/>
            <a:ext cx="11162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ookman Old Style" panose="02050604050505020204" pitchFamily="18" charset="0"/>
              </a:rPr>
              <a:t>1. March, April, May recorded the lowest sales in 2020, likely due to the COVID-19 pandemic. Sales began to recover after June 2020.</a:t>
            </a:r>
          </a:p>
          <a:p>
            <a:r>
              <a:rPr lang="en-US" sz="1200" dirty="0">
                <a:latin typeface="Bookman Old Style" panose="02050604050505020204" pitchFamily="18" charset="0"/>
              </a:rPr>
              <a:t>2. November generated the highest sales for 2020, with around 15.23 million.</a:t>
            </a:r>
          </a:p>
          <a:p>
            <a:r>
              <a:rPr lang="en-US" sz="1200" dirty="0">
                <a:latin typeface="Bookman Old Style" panose="02050604050505020204" pitchFamily="18" charset="0"/>
              </a:rPr>
              <a:t>3. Sales figures in 2021 show significant growth compared to 2020.</a:t>
            </a:r>
          </a:p>
          <a:p>
            <a:r>
              <a:rPr lang="en-US" sz="1200" dirty="0">
                <a:latin typeface="Bookman Old Style" panose="02050604050505020204" pitchFamily="18" charset="0"/>
              </a:rPr>
              <a:t>4. In 2021, the lowest sales were in August, accounting for 11.32 million, while the highest sales were in November, reaching 32.25 million.</a:t>
            </a:r>
            <a:endParaRPr lang="en-IN" sz="1200" dirty="0">
              <a:latin typeface="Bookman Old Style" panose="0205060405050502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05ADC-87C1-70AC-6DD2-AF42225733DC}"/>
              </a:ext>
            </a:extLst>
          </p:cNvPr>
          <p:cNvSpPr txBox="1"/>
          <p:nvPr/>
        </p:nvSpPr>
        <p:spPr>
          <a:xfrm>
            <a:off x="0" y="6572517"/>
            <a:ext cx="937965" cy="285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ookman Old Style" panose="02050604050505020204" pitchFamily="18" charset="0"/>
              </a:rPr>
              <a:t>INSIGHT:</a:t>
            </a:r>
            <a:endParaRPr lang="en-IN" sz="1200" b="1" dirty="0">
              <a:latin typeface="Bookman Old Style" panose="02050604050505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EE333-C5C3-6C7B-F6B5-10B9EA821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76" y="1430872"/>
            <a:ext cx="9985248" cy="4444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D88F5-E6FD-89D5-B393-9E69EFA0D818}"/>
              </a:ext>
            </a:extLst>
          </p:cNvPr>
          <p:cNvCxnSpPr>
            <a:cxnSpLocks/>
          </p:cNvCxnSpPr>
          <p:nvPr/>
        </p:nvCxnSpPr>
        <p:spPr>
          <a:xfrm>
            <a:off x="5980176" y="1660960"/>
            <a:ext cx="0" cy="406202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225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A6A46-E6CD-E5BD-260E-8542E7C8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84A65A-7C5C-1A13-BB83-B51052EB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DB938-1BCE-95DF-F3EF-1B7E53D20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7FDC34-17DB-D684-1341-69CC81C416D3}"/>
              </a:ext>
            </a:extLst>
          </p:cNvPr>
          <p:cNvSpPr txBox="1"/>
          <p:nvPr/>
        </p:nvSpPr>
        <p:spPr>
          <a:xfrm>
            <a:off x="958596" y="736039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Bookman Old Style" panose="02050604050505020204" pitchFamily="18" charset="0"/>
              </a:rPr>
              <a:t>Request: 08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24AE2-DE40-D421-260D-455FCF870227}"/>
              </a:ext>
            </a:extLst>
          </p:cNvPr>
          <p:cNvSpPr txBox="1"/>
          <p:nvPr/>
        </p:nvSpPr>
        <p:spPr>
          <a:xfrm>
            <a:off x="925068" y="1136149"/>
            <a:ext cx="10341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IN WHICH QUARTER OF 2020, GOT THE MAXIMUM TOTAL_SOLD_QUANTITY? THE FINAL OUTPUT CONTAINS THESE FIELDS SORTED BY THE TOTAL_SOLD_QUANTITY, QUARTER TOTAL_SOLD_QUANTITY</a:t>
            </a:r>
            <a:endParaRPr lang="en-IN" sz="1400" b="1" dirty="0">
              <a:latin typeface="Bookman Old Style" panose="02050604050505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06A2CD-52E4-16B4-0E7A-5D981FC06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876" y="1872188"/>
            <a:ext cx="4762564" cy="384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77FC7BA-9741-311D-91A9-3C61B2ACC5F8}"/>
              </a:ext>
            </a:extLst>
          </p:cNvPr>
          <p:cNvSpPr/>
          <p:nvPr/>
        </p:nvSpPr>
        <p:spPr>
          <a:xfrm flipV="1">
            <a:off x="5806440" y="3325765"/>
            <a:ext cx="1875775" cy="42077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tx1"/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A0A858-7AF7-4561-1915-67AD393B1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049" y="2741994"/>
            <a:ext cx="2716134" cy="17710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170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D44CD-AEF0-17A6-09FD-F1AEEFDD1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284CC-E584-1090-C767-1827B1880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AF90C6-1344-D0B4-5D1C-3C2060FD4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B6CA5E-C2C8-4DE4-813E-6A91985BBE59}"/>
              </a:ext>
            </a:extLst>
          </p:cNvPr>
          <p:cNvSpPr txBox="1"/>
          <p:nvPr/>
        </p:nvSpPr>
        <p:spPr>
          <a:xfrm>
            <a:off x="958596" y="818335"/>
            <a:ext cx="5917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V</a:t>
            </a:r>
            <a:r>
              <a:rPr lang="en-IN" sz="2000" b="1" dirty="0">
                <a:latin typeface="Bookman Old Style" panose="02050604050505020204" pitchFamily="18" charset="0"/>
              </a:rPr>
              <a:t>ISUAL REFFERENCE FOR REQUEST 08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E490E-928B-D945-F431-D6F0A4733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" y="1490472"/>
            <a:ext cx="9921240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76905-009C-3858-973C-98936FF64E70}"/>
              </a:ext>
            </a:extLst>
          </p:cNvPr>
          <p:cNvSpPr txBox="1"/>
          <p:nvPr/>
        </p:nvSpPr>
        <p:spPr>
          <a:xfrm>
            <a:off x="0" y="6581001"/>
            <a:ext cx="93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ookman Old Style" panose="02050604050505020204" pitchFamily="18" charset="0"/>
              </a:rPr>
              <a:t>INSIGHT:</a:t>
            </a:r>
            <a:endParaRPr lang="en-IN" sz="1200" b="1" dirty="0">
              <a:latin typeface="Bookman Old Style" panose="02050604050505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1C329-98EC-DE49-FADF-BD7E78AB0C90}"/>
              </a:ext>
            </a:extLst>
          </p:cNvPr>
          <p:cNvSpPr txBox="1"/>
          <p:nvPr/>
        </p:nvSpPr>
        <p:spPr>
          <a:xfrm>
            <a:off x="937965" y="6257835"/>
            <a:ext cx="1116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ookman Old Style" panose="02050604050505020204" pitchFamily="18" charset="0"/>
              </a:rPr>
              <a:t>1. Q1 (2020) saw the highest sales volume, reaching around 7 million units, indicating strong performance early in the year.</a:t>
            </a:r>
            <a:br>
              <a:rPr lang="en-US" sz="1200" dirty="0">
                <a:latin typeface="Bookman Old Style" panose="02050604050505020204" pitchFamily="18" charset="0"/>
              </a:rPr>
            </a:br>
            <a:r>
              <a:rPr lang="en-US" sz="1200" dirty="0">
                <a:latin typeface="Bookman Old Style" panose="02050604050505020204" pitchFamily="18" charset="0"/>
              </a:rPr>
              <a:t>2. AtliQ experienced a significant decline in sales during Q3 (March, April, May), possibly due to the COVID-19 pandemic, reflecting challenging market conditions and shifting consumer behavior.</a:t>
            </a:r>
            <a:endParaRPr lang="en-IN" sz="1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07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EB9E4-D290-3001-8FFF-ABF143B1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82E0C-C96C-5B4A-DFDF-1C4AE8885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2A0FB-C110-7DF1-E99D-838F0A7D3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EF4637-AD08-F6AE-ED2B-97DEE8746FDC}"/>
              </a:ext>
            </a:extLst>
          </p:cNvPr>
          <p:cNvSpPr txBox="1"/>
          <p:nvPr/>
        </p:nvSpPr>
        <p:spPr>
          <a:xfrm>
            <a:off x="958596" y="736039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Bookman Old Style" panose="02050604050505020204" pitchFamily="18" charset="0"/>
              </a:rPr>
              <a:t>Request: 08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87CB5-FFAA-090C-74C1-1853F9A5396D}"/>
              </a:ext>
            </a:extLst>
          </p:cNvPr>
          <p:cNvSpPr txBox="1"/>
          <p:nvPr/>
        </p:nvSpPr>
        <p:spPr>
          <a:xfrm>
            <a:off x="925068" y="1136149"/>
            <a:ext cx="10341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WHICH CHANNEL HELPED TO BRING MORE GROSS SALES IN THE FISCAL YEAR 2021 AND THE PERCENTAGE OF CONTRIBU ON? THE FINAL OUTPUT CONTAINS THESE FIELDS, CHANNEL GROSS_SALES_MLN PERCENTAGE </a:t>
            </a:r>
            <a:endParaRPr lang="en-IN" sz="1400" b="1" dirty="0">
              <a:latin typeface="Bookman Old Style" panose="0205060405050502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F8DC7D-3CA6-B0D9-4C49-8B6C721C1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96" y="1872188"/>
            <a:ext cx="4948428" cy="384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18F8E6-1255-CC6A-EF6C-F2BE004EFAF6}"/>
              </a:ext>
            </a:extLst>
          </p:cNvPr>
          <p:cNvSpPr/>
          <p:nvPr/>
        </p:nvSpPr>
        <p:spPr>
          <a:xfrm rot="1581193" flipV="1">
            <a:off x="5851545" y="3348029"/>
            <a:ext cx="1398705" cy="42077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tx1"/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077158-5983-BF8D-72CF-9236852FC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8" y="3098584"/>
            <a:ext cx="3842048" cy="1160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36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D41F2-BA72-BBD3-F5F7-5573311C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06E38-9BA0-C0B8-87B6-44C26D01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2E4F5-21E2-250D-BC06-984F8CCB4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A56C57-104E-87BF-CA67-6EDD5479479A}"/>
              </a:ext>
            </a:extLst>
          </p:cNvPr>
          <p:cNvSpPr txBox="1"/>
          <p:nvPr/>
        </p:nvSpPr>
        <p:spPr>
          <a:xfrm>
            <a:off x="958596" y="818335"/>
            <a:ext cx="5917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V</a:t>
            </a:r>
            <a:r>
              <a:rPr lang="en-IN" sz="2000" b="1" dirty="0">
                <a:latin typeface="Bookman Old Style" panose="02050604050505020204" pitchFamily="18" charset="0"/>
              </a:rPr>
              <a:t>ISUAL REFFERENCE FOR REQUEST 09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9B757-68B1-2A79-6071-C307CB1F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31"/>
          <a:stretch/>
        </p:blipFill>
        <p:spPr>
          <a:xfrm>
            <a:off x="1203960" y="1472184"/>
            <a:ext cx="9784080" cy="443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C723FB-A4BE-8067-D4D7-5F0CE4D73747}"/>
              </a:ext>
            </a:extLst>
          </p:cNvPr>
          <p:cNvSpPr txBox="1"/>
          <p:nvPr/>
        </p:nvSpPr>
        <p:spPr>
          <a:xfrm>
            <a:off x="0" y="6488668"/>
            <a:ext cx="102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ookman Old Style" panose="02050604050505020204" pitchFamily="18" charset="0"/>
              </a:rPr>
              <a:t>INSIGHT</a:t>
            </a:r>
            <a:r>
              <a:rPr lang="en-US" b="1" dirty="0">
                <a:latin typeface="Bookman Old Style" panose="02050604050505020204" pitchFamily="18" charset="0"/>
              </a:rPr>
              <a:t>:</a:t>
            </a:r>
            <a:endParaRPr lang="en-IN" b="1" dirty="0">
              <a:latin typeface="Bookman Old Style" panose="02050604050505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FFE79-31D6-A0E3-10DF-3F05045BE5AE}"/>
              </a:ext>
            </a:extLst>
          </p:cNvPr>
          <p:cNvSpPr txBox="1"/>
          <p:nvPr/>
        </p:nvSpPr>
        <p:spPr>
          <a:xfrm>
            <a:off x="958596" y="6396335"/>
            <a:ext cx="1121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ookman Old Style" panose="02050604050505020204" pitchFamily="18" charset="0"/>
              </a:rPr>
              <a:t>1. The majority of AtliQ sales come from retailers, accounting for a substantial 73.22% of the total gross sales.</a:t>
            </a:r>
            <a:br>
              <a:rPr lang="en-US" sz="1200" dirty="0">
                <a:latin typeface="Bookman Old Style" panose="02050604050505020204" pitchFamily="18" charset="0"/>
              </a:rPr>
            </a:br>
            <a:r>
              <a:rPr lang="en-US" sz="1200" dirty="0">
                <a:latin typeface="Bookman Old Style" panose="02050604050505020204" pitchFamily="18" charset="0"/>
              </a:rPr>
              <a:t>2. Direct and distributor channel together contributes only 26.79% of the total sales.</a:t>
            </a:r>
            <a:endParaRPr lang="en-IN" sz="1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362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1C8B6-A06C-ED57-27D8-8057C36E8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60747-34CF-D8B6-120F-98C5D058A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A2FCA-C93D-5460-C03F-616A1F32C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2DFA0-9121-B097-78CF-CF6C3108AC26}"/>
              </a:ext>
            </a:extLst>
          </p:cNvPr>
          <p:cNvSpPr txBox="1"/>
          <p:nvPr/>
        </p:nvSpPr>
        <p:spPr>
          <a:xfrm>
            <a:off x="958596" y="736039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Bookman Old Style" panose="02050604050505020204" pitchFamily="18" charset="0"/>
              </a:rPr>
              <a:t>Request: 10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D8DEB-9B0B-0985-3387-92527F1D0A4A}"/>
              </a:ext>
            </a:extLst>
          </p:cNvPr>
          <p:cNvSpPr txBox="1"/>
          <p:nvPr/>
        </p:nvSpPr>
        <p:spPr>
          <a:xfrm>
            <a:off x="925068" y="1136149"/>
            <a:ext cx="10341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Bookman Old Style" panose="02050604050505020204" pitchFamily="18" charset="0"/>
              </a:rPr>
              <a:t>GET THE TOP 3 PRODUCTS IN EACH DIVISION THAT HAVE A HIGH TOTAL_SOLD_QUAN TY IN THE FISCAL_YEAR 2021? THE FINAL OUTPUT CONTAINS THESE FIELDS, DIVISION PRODUCT_CODE </a:t>
            </a:r>
            <a:endParaRPr lang="en-IN" sz="1400" b="1" dirty="0">
              <a:latin typeface="Bookman Old Style" panose="02050604050505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6587D-93C8-000D-3290-FDA2DCF5DB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99" b="10772"/>
          <a:stretch/>
        </p:blipFill>
        <p:spPr>
          <a:xfrm>
            <a:off x="958596" y="2017011"/>
            <a:ext cx="4747259" cy="3582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A56043-2780-C770-7254-F8685105417D}"/>
              </a:ext>
            </a:extLst>
          </p:cNvPr>
          <p:cNvSpPr/>
          <p:nvPr/>
        </p:nvSpPr>
        <p:spPr>
          <a:xfrm rot="1491680" flipV="1">
            <a:off x="5681943" y="3223605"/>
            <a:ext cx="871976" cy="42077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tx1"/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E33643-13A5-B620-209D-CDE48F2A0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69" y="2724430"/>
            <a:ext cx="4443984" cy="19938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5955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D94ED-ABE6-6635-3167-4C393078A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2B30B4-1D8F-FFE8-4D7C-28F8CC299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3E25C-B3D0-8967-99A7-9689F749C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033E9B-A400-BCA1-E7E2-B6E27726C056}"/>
              </a:ext>
            </a:extLst>
          </p:cNvPr>
          <p:cNvSpPr txBox="1"/>
          <p:nvPr/>
        </p:nvSpPr>
        <p:spPr>
          <a:xfrm>
            <a:off x="958596" y="818335"/>
            <a:ext cx="5917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V</a:t>
            </a:r>
            <a:r>
              <a:rPr lang="en-IN" sz="2000" b="1" dirty="0">
                <a:latin typeface="Bookman Old Style" panose="02050604050505020204" pitchFamily="18" charset="0"/>
              </a:rPr>
              <a:t>ISUAL REFFERENCE FOR REQUEST 10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47A71-0BDF-3BF8-BE13-F9D483C5D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344" y="1589077"/>
            <a:ext cx="10033311" cy="4270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09372-1DCE-388E-F092-379CA3F36A5B}"/>
              </a:ext>
            </a:extLst>
          </p:cNvPr>
          <p:cNvSpPr txBox="1"/>
          <p:nvPr/>
        </p:nvSpPr>
        <p:spPr>
          <a:xfrm>
            <a:off x="0" y="6500704"/>
            <a:ext cx="101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ookman Old Style" panose="02050604050505020204" pitchFamily="18" charset="0"/>
              </a:rPr>
              <a:t>INSIGHT</a:t>
            </a:r>
            <a:r>
              <a:rPr lang="en-US" b="1" dirty="0">
                <a:latin typeface="Bookman Old Style" panose="02050604050505020204" pitchFamily="18" charset="0"/>
              </a:rPr>
              <a:t>:</a:t>
            </a:r>
            <a:endParaRPr lang="en-IN" b="1" dirty="0">
              <a:latin typeface="Bookman Old Style" panose="02050604050505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5FDD7-F358-B8EF-AA07-743BCDC26FC8}"/>
              </a:ext>
            </a:extLst>
          </p:cNvPr>
          <p:cNvSpPr txBox="1"/>
          <p:nvPr/>
        </p:nvSpPr>
        <p:spPr>
          <a:xfrm>
            <a:off x="958596" y="6229957"/>
            <a:ext cx="1123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ookman Old Style" panose="02050604050505020204" pitchFamily="18" charset="0"/>
              </a:rPr>
              <a:t>1. In the N &amp; S division, pen drives dominate the top three spots, showcasing their popularity and  high sales performance.</a:t>
            </a:r>
            <a:br>
              <a:rPr lang="en-US" sz="1200" dirty="0">
                <a:latin typeface="Bookman Old Style" panose="02050604050505020204" pitchFamily="18" charset="0"/>
              </a:rPr>
            </a:br>
            <a:r>
              <a:rPr lang="en-US" sz="1200" dirty="0">
                <a:latin typeface="Bookman Old Style" panose="02050604050505020204" pitchFamily="18" charset="0"/>
              </a:rPr>
              <a:t>2. The P &amp; A division's top three products are exclusively mouse, reflecting a clear demand for these devices.</a:t>
            </a:r>
            <a:br>
              <a:rPr lang="en-US" sz="1200" dirty="0">
                <a:latin typeface="Bookman Old Style" panose="02050604050505020204" pitchFamily="18" charset="0"/>
              </a:rPr>
            </a:br>
            <a:r>
              <a:rPr lang="en-US" sz="1200" dirty="0">
                <a:latin typeface="Bookman Old Style" panose="02050604050505020204" pitchFamily="18" charset="0"/>
              </a:rPr>
              <a:t>3. The PC division's bestsellers are all personal laptops.</a:t>
            </a:r>
            <a:endParaRPr lang="en-IN" sz="1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274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7976-A1D3-C2C8-A774-3D960F2E7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EFFF6-2788-6AD9-E6E6-303AA13CA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7BFAE-98D0-64F9-242D-3317FC85A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7C3A3-B75E-4C41-8C5E-162B19238F45}"/>
              </a:ext>
            </a:extLst>
          </p:cNvPr>
          <p:cNvSpPr txBox="1"/>
          <p:nvPr/>
        </p:nvSpPr>
        <p:spPr>
          <a:xfrm>
            <a:off x="925068" y="857750"/>
            <a:ext cx="10341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Bookman Old Style" panose="02050604050505020204" pitchFamily="18" charset="0"/>
              </a:rPr>
              <a:t>Recommendations</a:t>
            </a:r>
            <a:endParaRPr lang="en-IN" sz="4000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 txBox="1">
            <a:spLocks/>
          </p:cNvSpPr>
          <p:nvPr/>
        </p:nvSpPr>
        <p:spPr>
          <a:xfrm>
            <a:off x="1086323" y="3566160"/>
            <a:ext cx="10353762" cy="2759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/>
            <a:br>
              <a:rPr lang="en-IN" dirty="0">
                <a:latin typeface="Bookman Old Style" panose="02050604050505020204" pitchFamily="18" charset="0"/>
              </a:rPr>
            </a:br>
            <a:br>
              <a:rPr lang="en-IN" dirty="0">
                <a:latin typeface="Bookman Old Style" panose="02050604050505020204" pitchFamily="18" charset="0"/>
              </a:rPr>
            </a:br>
            <a:br>
              <a:rPr lang="en-US" dirty="0">
                <a:latin typeface="Bookman Old Style" panose="02050604050505020204" pitchFamily="18" charset="0"/>
              </a:rPr>
            </a:br>
            <a:br>
              <a:rPr lang="en-US" dirty="0">
                <a:latin typeface="Bookman Old Style" panose="02050604050505020204" pitchFamily="18" charset="0"/>
              </a:rPr>
            </a:br>
            <a:endParaRPr lang="en-IN" sz="2800" dirty="0">
              <a:latin typeface="Bookman Old Style" panose="02050604050505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A7877-616F-4C62-2901-1FF32C41CC21}"/>
              </a:ext>
            </a:extLst>
          </p:cNvPr>
          <p:cNvSpPr txBox="1"/>
          <p:nvPr/>
        </p:nvSpPr>
        <p:spPr>
          <a:xfrm>
            <a:off x="1280341" y="1999501"/>
            <a:ext cx="99657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US" sz="2400" dirty="0">
                <a:latin typeface="Bookman Old Style" panose="02050604050505020204" pitchFamily="18" charset="0"/>
              </a:rPr>
              <a:t>1. Focus on desktops, Storage, and Networking segment.</a:t>
            </a:r>
            <a:br>
              <a:rPr lang="en-US" sz="2400" dirty="0">
                <a:latin typeface="Bookman Old Style" panose="02050604050505020204" pitchFamily="18" charset="0"/>
              </a:rPr>
            </a:br>
            <a:br>
              <a:rPr lang="en-IN" sz="2400" dirty="0">
                <a:latin typeface="Bookman Old Style" panose="02050604050505020204" pitchFamily="18" charset="0"/>
              </a:rPr>
            </a:br>
            <a:r>
              <a:rPr lang="en-IN" sz="2400" dirty="0">
                <a:latin typeface="Bookman Old Style" panose="02050604050505020204" pitchFamily="18" charset="0"/>
              </a:rPr>
              <a:t>2. Emphasizes multi-channel marketing.</a:t>
            </a:r>
            <a:br>
              <a:rPr lang="en-IN" sz="2400" dirty="0">
                <a:latin typeface="Bookman Old Style" panose="02050604050505020204" pitchFamily="18" charset="0"/>
              </a:rPr>
            </a:br>
            <a:br>
              <a:rPr lang="en-IN" sz="2400" dirty="0">
                <a:latin typeface="Bookman Old Style" panose="02050604050505020204" pitchFamily="18" charset="0"/>
              </a:rPr>
            </a:br>
            <a:r>
              <a:rPr lang="en-IN" sz="2400" dirty="0">
                <a:latin typeface="Bookman Old Style" panose="02050604050505020204" pitchFamily="18" charset="0"/>
              </a:rPr>
              <a:t>3. </a:t>
            </a:r>
            <a:r>
              <a:rPr lang="en-US" sz="2400" dirty="0">
                <a:latin typeface="Bookman Old Style" panose="02050604050505020204" pitchFamily="18" charset="0"/>
              </a:rPr>
              <a:t>Combine pricing strategies with attractive promotions.</a:t>
            </a:r>
            <a:br>
              <a:rPr lang="en-US" sz="2400" dirty="0">
                <a:latin typeface="Bookman Old Style" panose="02050604050505020204" pitchFamily="18" charset="0"/>
              </a:rPr>
            </a:br>
            <a:br>
              <a:rPr lang="en-US" sz="2400" dirty="0">
                <a:latin typeface="Bookman Old Style" panose="02050604050505020204" pitchFamily="18" charset="0"/>
              </a:rPr>
            </a:br>
            <a:r>
              <a:rPr lang="en-US" sz="2400" dirty="0">
                <a:latin typeface="Bookman Old Style" panose="02050604050505020204" pitchFamily="18" charset="0"/>
              </a:rPr>
              <a:t>4. Continuously improve based on customer feedback.</a:t>
            </a:r>
            <a:br>
              <a:rPr lang="en-US" sz="2400" dirty="0">
                <a:latin typeface="Bookman Old Style" panose="02050604050505020204" pitchFamily="18" charset="0"/>
              </a:rPr>
            </a:br>
            <a:br>
              <a:rPr lang="en-US" sz="2400" dirty="0">
                <a:latin typeface="Bookman Old Style" panose="02050604050505020204" pitchFamily="18" charset="0"/>
              </a:rPr>
            </a:br>
            <a:r>
              <a:rPr lang="en-US" sz="2400" dirty="0">
                <a:latin typeface="Bookman Old Style" panose="02050604050505020204" pitchFamily="18" charset="0"/>
              </a:rPr>
              <a:t>5. Invest in sales team training for improved performance.</a:t>
            </a:r>
            <a:endParaRPr lang="en-IN" sz="2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81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F4069-91E0-30E1-5B64-903A1F03D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29F02E-5F2A-C590-2E0F-B5AAC72D3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2D404-3225-30CC-4686-F032C9560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9CD67E-BDF8-2A01-5FAA-AE9CB0E929F3}"/>
              </a:ext>
            </a:extLst>
          </p:cNvPr>
          <p:cNvSpPr txBox="1"/>
          <p:nvPr/>
        </p:nvSpPr>
        <p:spPr>
          <a:xfrm>
            <a:off x="925068" y="3152894"/>
            <a:ext cx="10341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T</a:t>
            </a:r>
            <a:r>
              <a:rPr lang="en-IN" sz="4000" b="1" dirty="0">
                <a:latin typeface="Bookman Old Style" panose="02050604050505020204" pitchFamily="18" charset="0"/>
              </a:rPr>
              <a:t>HANK YOU</a:t>
            </a:r>
            <a:endParaRPr lang="en-IN" sz="4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29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F8103-A1E3-1ACE-5141-17CA15985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BE64A-215E-3310-CA52-35802815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5A1AC5-EB26-4254-3803-3B12F3CD3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3" name="Title 114">
            <a:extLst>
              <a:ext uri="{FF2B5EF4-FFF2-40B4-BE49-F238E27FC236}">
                <a16:creationId xmlns:a16="http://schemas.microsoft.com/office/drawing/2014/main" id="{ED7A47DA-9400-A5B6-04B3-85BFA2AA3390}"/>
              </a:ext>
            </a:extLst>
          </p:cNvPr>
          <p:cNvSpPr txBox="1">
            <a:spLocks/>
          </p:cNvSpPr>
          <p:nvPr/>
        </p:nvSpPr>
        <p:spPr>
          <a:xfrm>
            <a:off x="923544" y="816429"/>
            <a:ext cx="5172456" cy="9757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6600" b="1" dirty="0">
                <a:latin typeface="Bookman Old Style" panose="02050604050505020204" pitchFamily="18" charset="0"/>
              </a:rPr>
              <a:t>Company Overview</a:t>
            </a:r>
          </a:p>
        </p:txBody>
      </p:sp>
      <p:sp>
        <p:nvSpPr>
          <p:cNvPr id="4" name="Title 114">
            <a:extLst>
              <a:ext uri="{FF2B5EF4-FFF2-40B4-BE49-F238E27FC236}">
                <a16:creationId xmlns:a16="http://schemas.microsoft.com/office/drawing/2014/main" id="{BA592396-5F2B-610C-BB48-ACBBA3460383}"/>
              </a:ext>
            </a:extLst>
          </p:cNvPr>
          <p:cNvSpPr txBox="1">
            <a:spLocks/>
          </p:cNvSpPr>
          <p:nvPr/>
        </p:nvSpPr>
        <p:spPr>
          <a:xfrm>
            <a:off x="923544" y="2453205"/>
            <a:ext cx="10351008" cy="140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900" indent="0">
              <a:buNone/>
            </a:pPr>
            <a:r>
              <a:rPr lang="en-US" sz="2400" dirty="0">
                <a:effectLst/>
                <a:latin typeface="Bookman Old Style" panose="02050604050505020204" pitchFamily="18" charset="0"/>
              </a:rPr>
              <a:t>AtliQ Hardware's (imaginary company) is one of the leading computer hardware producers in India and well expanded in other countries too.</a:t>
            </a:r>
            <a:endParaRPr lang="en-IN" sz="2400" dirty="0">
              <a:effectLst/>
              <a:latin typeface="Bookman Old Style" panose="02050604050505020204" pitchFamily="18" charset="0"/>
            </a:endParaRPr>
          </a:p>
        </p:txBody>
      </p: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990FE0FB-27E9-1896-5CA6-AC329DAD4428}"/>
              </a:ext>
            </a:extLst>
          </p:cNvPr>
          <p:cNvGrpSpPr/>
          <p:nvPr/>
        </p:nvGrpSpPr>
        <p:grpSpPr>
          <a:xfrm>
            <a:off x="9656064" y="5029200"/>
            <a:ext cx="2535936" cy="1828800"/>
            <a:chOff x="3969408" y="2891194"/>
            <a:chExt cx="4624376" cy="3383361"/>
          </a:xfrm>
        </p:grpSpPr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C0212B6A-4291-D821-840D-10B6A8A01B18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0EF389F2-E8A5-0C8D-15FF-F1BE5AE6BE40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559DAB2-F938-521B-0D6A-199B70D9970D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0DE115CD-8A80-BDC8-536C-EB3BEF7C6C51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BC32505-0FB5-2CDF-2452-2696BA5326A5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C37C478-9ADC-A0E1-B128-6844EDE61DAA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D77EBC1F-0FF2-0348-3FBD-E454D420FB1F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4123DD0-7438-F13F-FF1E-B849241CD66B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EA8BD946-0EC2-8CA3-701C-6D7E005699FA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B6DF895-F6A0-A677-F26D-32E161624EBA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6C84CC7-05DA-8787-9E0A-AD5E32D63B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399DE79-4CB1-A164-10DE-A0CFC23FD073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192C34B2-8E43-11EE-87A4-09F45BC3F003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ABCDD523-EA5E-9F83-1D1E-4CBEF0FEC450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C8A509EF-E4C7-C766-8E7B-A44BE87F85D8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2B830A8A-EC00-EB85-8F7D-940721E3FC76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6833BDD-1D99-4320-C3EE-2AA5AB696D03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82B08D23-6143-2FB5-BF29-A0DF45825744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B872343F-5E48-53E0-CF67-EAB2D5D8C6F4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A07987CC-606E-9EC6-C25D-A5BD6521C9AC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58AE5826-6270-CE86-24D8-05115B31316C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C35C2EDF-BB21-22DB-889D-9DEE3296DDF7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9253839B-64C3-0E3A-6F26-9341150AE02D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A7FA7DF-35B5-15E4-446C-75A1BC737248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8EAE2D5-F6E5-F7BE-18E0-5C3FC36E84EF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6B4E9A14-5214-6632-2488-1EC344A64E4E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83500804-251F-782A-B156-A59AE056B57F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094CF6FF-E6B4-AC9A-443D-D5C220D4952B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4BA2065C-F6D0-ADC0-BC6E-607369F96E27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2842CE14-4F00-3098-F6F1-B515B62F25E7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A4743D52-C550-01D2-01AC-B0E5DE980F47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0DA39A3-3FEC-C82A-373A-A45260BCE5D1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53A071E-82F9-45E8-83F3-3BF1FE1F77DB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6F8EF1C1-D844-3EDC-FF67-F22CCC3EA0FD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54D26D4-11A2-FED6-7542-7977E9C3A699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DE423685-8124-96C5-72B8-DC49651CFD00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5379AD02-CB86-7ADC-ADC1-8D3E9A870EC0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1376B8F5-A759-8484-CB14-F23B08041C8A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323B2E2-04BC-5BD7-DF21-99F09B004582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54456BC-3EBA-D5C7-5CED-5A03E162305C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B7885999-ED7F-CC90-EC58-632A2BD75570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7E54AA7-8DA2-F79E-C9F6-16C931578F99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39573DD3-98CA-B048-6B5D-573F9E83B56F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2CB382A-7251-3F2E-29B1-6C4C4E832D39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4AB739F8-7ADB-B43D-90B1-6C0169DD7223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7600AB71-FD13-4417-AE75-46AD2CF29E4C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49BADE9D-B4C0-CFAD-3066-A026E430932F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5939453-7157-49BD-399D-8FC71427DE39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072987A3-2670-73EC-7DFF-8ED864E16DE2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B0FACAA-67E2-0853-200B-AE024F2B4F6C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FFE0E75D-B619-A3D6-EA79-4D6D999C930E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6F97D672-5F04-BEBF-9CF7-C29D25C2033B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11FC229F-A07B-A2A9-B1DD-865BA4EC18CE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1D3D45FF-DCA7-319C-1665-09959DD31BC8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E8C3A55-58F1-5D00-275C-4CC4D503EBD7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143B54E6-BD1F-5915-0A63-ED731AE789B3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02C33B75-EC5D-7AD4-E80C-629ACFC32F58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866375E8-D869-F06E-40A8-17C8A4541295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5BA0C0C-92ED-A49A-5DB8-91B207A5FBC2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E5B61F85-80FF-A2AE-E41F-61774CC5B92E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49E02103-0D6B-9A54-6175-922405073BFA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74D26E03-491A-382A-2A72-161D17579929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AB88D7D-21EF-4123-EF79-FDAF0645BF51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1AD8E00-278F-F201-FF24-B1AA484C16D0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20557EC0-38D5-3201-F70C-D9EEE90B10F6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127EA26A-C3EA-644E-7AA7-257F086C0E6F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318794C-3EA5-A12A-38F2-779FB6E45324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A573DED-E781-10B8-25EC-2268EB14B770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756BB368-87C0-9B6D-FD6A-D62D061FC555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FC6056B-DA55-E32C-FC25-0DE318D19BAC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42277FCD-7B18-0FD5-B662-E75DD5E95F05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61283B3F-8D4E-0074-CE91-4302A39243FA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04A7B3F-541D-9D4A-2FD9-C65EC813B912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640CD3E-7858-9F6B-C6AA-07DE89303990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6036A8D4-CF29-D838-9217-86AD909855D8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D2C3A9AC-60B0-30A9-5E50-9A193331B6A2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F60B5586-1EA2-57AA-73F8-CAED0DF5FC22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6E406D9-1E89-2EC2-0E3F-3540973CD328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515A327-3251-F699-8F61-A6F2CD7E90C1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BF9B63E-6783-14A3-D44A-7A956C9EF676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D5E4C0-FB34-04F3-3102-5042FD707785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2F23ED2-755B-1AD2-60F8-82E1662445D7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B1F4A14F-C290-2D59-6FD6-26DB33004112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720898AB-F251-1154-35E8-4B6F3FCECF05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BE5BD50-FF80-3E05-1E0B-EAE7A71CAC2F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26781D20-C164-ABCC-3A47-CC32ED0EE9CF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0FFB51D2-6704-7F80-CA1B-0B11932F850E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908D87B7-AB63-3B5E-0DB4-47E4D92E0503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4831655-7FC2-0340-EFBD-2132867B722F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528F1F08-7118-BB40-80BD-2A22F04D03FB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794FBC0A-15C0-00B3-DC73-6D4CC1F5C103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2DFC79F3-1F9D-AC1E-D7B7-7EE1321DDCBB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B06E5D9-0736-B14A-7E46-B1E73D2285AC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DCBB374-DC2A-CDBB-5BFF-818584EEB904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5B094BBB-FFE2-32CD-5349-5CA06FF0FE75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B2CA81A9-6676-3A8F-D014-F8B4AEC18771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87EF8347-3CBA-FCD9-28CE-B354B3F148CC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D5F49282-EBFE-73F3-7391-4B1922FF35A2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91D5AB7E-C8AF-5708-4298-F086B9677D86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B1ED9E94-3A26-216D-BA41-3100B155AFF3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5B43F1C-6AE6-F62A-A7A4-C1CDC1B0CFE6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5013A187-8FF5-BDF5-B752-305D27E54AA6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4865A183-DE0C-3DEE-4E64-409BE44DC7FD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55850EF2-629B-E011-EA9F-22993549D3A9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8DF025C-90A2-F82C-7806-B0F3F69956BB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B42D8BE-2E50-719F-2D22-9B9D2EF97A1F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5D457C95-4519-9273-363D-71BBF8BB7924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35F2AFC2-226C-5BAC-6064-87EB1667BD2E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A4EDC6D0-3A84-D695-0978-698771651FC5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22CB6C66-64B8-B850-0498-B951E7043F3C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8C10CD92-4676-397B-B73A-177C545CE30B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BB31BB2-7EA3-0206-0D32-D7EF47E10282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2BCC68BC-5972-8145-4381-3BB194F7F8BF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4253F0BE-D86C-3AAB-7AF0-CF3C55B3DC31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F3D06EAD-6B73-E36B-0264-03236A971255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586CA20C-4E3E-9C42-26AE-A801931959B8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7BE890C6-72FB-4902-EE1F-6F312FA87866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99B91B13-3981-03A8-5C3F-5010EC3B4154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4A6C2CA1-986A-9CB0-E55A-9CE0C59B756D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96D2EB22-231C-7887-0C36-8D7B135B663E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5CC1CECD-0468-38F3-BD19-809401F4D899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D5E97A4C-3D0A-924A-6683-8641AE046F42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062D229A-910C-FB2A-5884-AA512F726B60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E18324C-3A25-6E3E-6CEE-610076E30A43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709FE864-E746-E101-2351-DDAA1EDDB113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A8EC9152-EA87-69AA-F198-A8FEB8674B5A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945C4316-F5FB-7E0F-FA6D-E1C078B2B396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50B481B6-5E2F-CA3A-430D-CEEA66260F5F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65419107-3F0B-A12D-F7BB-64C9C6023820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60F3630E-A9C6-6FDD-019A-165F1652DFF2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489690AD-9FA8-39E5-8DB1-EE335E3292B4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09514383-4EED-7C4A-4A14-337B65A76471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FD4F3B56-96A1-E7B8-7B50-65DBA6906980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9CAB9A85-41AE-FFF5-8441-50948F6A12C9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1C74DD21-DED7-AC3F-1489-89101CDF4BD6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0D7BB243-1BBD-4763-AE5E-5C92E9C699A1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6811AC2-AFAC-F732-329B-F75EF7FF1AB7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66E2ECDC-7A98-D0DD-73A5-CB785FE8DB8C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11323CE-8CD3-8B0A-2470-638C9B332C37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85DB65CE-31ED-C92E-FC72-D95FCF533182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AD62FAF1-AB7A-1D63-8836-5EB308390E45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B04F9215-F7BB-A10B-5522-C0469BE774C9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E3374F38-775B-C259-650B-3FE0AAD5478E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23436F02-CA59-6E3D-ECEA-472A98EC794A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5849CF86-6B0B-3781-DFE2-D66B37C78DE4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DEC30BD-1414-78B9-E457-0E4A5BD5312F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4F8E21F5-08E7-2056-4A6D-1AFF641EECF7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94114065-88D4-CBA7-A526-46051045ECD1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7805D62-200C-7945-9F17-AA15597C029E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3A22C1BA-D531-5A56-9F64-DBDEF5981787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74DBF015-697A-E467-F92F-5946E62873D1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28E40F14-E65F-2391-F68A-414304B12737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F402B5CC-71AF-42DB-7B14-05433A22B9A6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B25010D5-58CA-CAE8-D177-A1443C9B1C39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B00ED6DA-4698-D013-FC1D-A64CC0E4840C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D83DECB9-F2B6-1B0D-B0C0-3E5AB8B602FE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EF985D78-9346-51C3-4C0F-FC4F27AAE2CC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49F63DF-3DC9-285D-785F-9053366181F3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8CB32C64-1966-B938-27A9-65FF771B0223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0FF20019-F3F5-AC49-125C-3B11F5C3E627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D67E0E7E-6FAC-44D3-3C3D-1AEB46A07D6C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FB7555C1-7F19-9991-176F-98E21F8D9DD6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14838257-56CC-10EB-CAF0-CE0CC1F39A06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CB50D39F-6DA7-4C19-FA3C-A2C5CADFCD2C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DFF61B58-AF43-FAAA-3B66-7B88439FCFE3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3AB8E1A7-DFB1-FD47-BCBE-AFE3F499840C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3282F0AE-EAC0-03C0-1DF5-D7AED20BD43B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A65F4B98-649A-FC06-59BE-EBABB31DB2A6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48ED3477-9AE0-1115-CF0D-BEECA918E3A7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69C6DB76-2CB8-F9B3-5E78-2E5146E32447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F0650FC0-CC61-A55F-AE48-5A1336F4F4F6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0130A65B-17BC-6BBB-9CB4-7655F21C2638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159701F5-6AD3-F87B-E3CC-D16FCFD54145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00E8C6F-57AF-D2FA-3416-998F91556CB6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F5D7FA7D-6FA4-EB75-A304-644B3C1DD2F6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4F29FBEB-2608-F325-738F-BD94FD013054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4524C612-EB85-DCC4-FD4C-1E4BC6B3119E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E8EDF6FB-A724-58DE-C76B-F790902FCE64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8EB5FC5E-4CE0-37BC-2CEB-83C2213620C5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9750EA4C-A7B7-5046-42DD-5474D1B0FC0F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2EF1D25-C1A2-7222-3DF6-89EF6A349286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1D72B548-A596-9D0C-6E76-A65BB9F22240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836934DE-B72A-97F1-647E-990B621020D2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9B8A2CD-AD57-A5EA-CBFD-890A16818DE2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E4EFD945-76DA-1E3C-61D1-A5A1F11C3CC9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30B2D149-81AD-EE23-16B0-3D972BEA7F96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1BC531E-3624-7344-E695-21C9DD90752F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6BBE9CEA-40D5-B188-69DD-F196D3E84DF0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E84AA704-483C-1EFC-EA62-6711C150F98B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0C19C980-5C8C-B0CB-3E6D-4A087210BA42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4D006D33-D228-3BE2-FD0E-716E2A6D7731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EB47D99E-CDCB-F623-33B2-3443BFFB5D06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308E9920-D7B8-FC1D-CF5D-B61C7D095C62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6AAC9D4-D658-B656-5FB5-3881039812D5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9DB5A2F4-A5CE-9269-176D-C00382F98096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DBB6624E-4623-8688-D3D6-0C1660FCE048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AE61DBEF-4AC6-8016-540A-77B659B45285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40ED4DD-9F7F-7FF7-4D21-E13EE20FF47A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5669F130-8D77-C085-DBF6-299968F69DD9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757DF95F-DD42-E820-4422-640B06146AAA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B425559C-A9F9-C67A-D38E-21939D912674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36700ACB-DCC6-C18F-F878-802099503702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F1975021-27AD-EA34-90BD-2D5C3592CD2D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514E6037-6103-53A8-932C-4EEB49F3C2C9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B833B8E-218F-68E7-A856-DB7CED876CC6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E3A2CCEB-7E06-46EE-6F58-03ACD24D1B03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6BC1353-17AD-20C9-D4F5-B23A371FBD30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3AF02449-DD91-BD3B-3137-3D8D435A5354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C5CB1F12-B3BD-AFE2-5180-63D488BE41B5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9D52E9B2-1BE7-654E-FCC2-249D04FD7F67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8DF64C69-1202-428C-4598-463EBD9D5E87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165C9C0D-210D-4578-7BF4-8F027913D07D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DFE97BA3-C00C-0E2D-64A5-B0F804FF844F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0CA4432-926B-25FD-DDCE-9E283E78887C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E766878C-962E-7650-5495-1C6BFD58ED15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E9FE64C0-EBA6-574A-94F8-6B03907261D4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30D3B77-C37D-4D36-937C-88EEF6A0EAD7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D0DF1958-1FD2-9F76-8E9F-6472DDA35F12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EB210D0A-4B68-31B5-2E77-B800FDEFD007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3CBCB5A-4E7B-613D-27E4-3B31107D20EC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2AF088B-FE19-9FB6-3D74-1B4A6C3237F1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B8E084D2-E265-4A97-E73D-E861AD0AD662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D6CFC9F-1A7A-6C3F-55FA-4AA23B6D7DA5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FF894C09-C2BA-AF30-3DE6-6EAFC917F8F1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4CC149E8-18C1-4E87-83A1-1BD29F8E36B9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24588535-3977-6751-5EED-13D35132829C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46A39A3F-A1BA-DEF8-00F3-1C0ECED16E96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0227BEC8-DCA2-FFC2-13AC-B38AA6A853F6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A42B0F8-B6AB-B05B-D561-CC520D78CFEB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54EB7E13-69C4-8141-FBEA-A66BF9DA185A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DF2F82FE-77D6-76F6-128A-AB6761DA12E1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E7EEBC51-F246-2C0E-87A0-86131DB87244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E659B18-AFFD-879A-87E1-CA75DECAA4FF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8C10015B-9CF6-4CEE-42DD-3DA203A6433A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EEB4441C-8BAB-51B3-EE14-D39CDFA2AAA1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4B582EE6-DC19-7214-3C0C-7C9EC0B76F9E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FE13F8E9-F64C-8633-8035-BE2B131C4527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95B20014-7903-63CF-6CF2-A747F43A0DB0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5AE2CE02-1475-E40F-B8D3-1285B6F8497A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E324C50B-3E6D-8231-7CFF-7FF9D630B1C9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480B55D8-5AAD-D8B2-2C7E-31A50F71351A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3BE5D399-5C6C-8B8F-DF96-567FC4F4A503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D0517991-29E5-33FC-0962-25985929B3C4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D9290609-FA79-DA8C-C1DD-118D1F956B3F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BAD79D85-332D-4C0A-16AD-F9856ED1139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6B3F67B6-03FD-C4A7-65B1-9688E145EA67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BB99AF95-179B-8BF0-075B-3759F4A6EE3D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B1FF404C-752F-44FE-A627-0718134F8D1E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8FCCEC9B-8A2F-B048-C5DD-88E09EAEE96F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4270E072-2334-8A82-61C2-951DDD8D4151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9FF8BF8D-A506-9151-D10C-071D6E9C27C8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22B2EDC0-9691-5CE8-7AC2-617D481CD330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648EE4C5-A8C5-BEC0-AC88-EA1108015DA1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4ABB72CD-8000-9711-0673-B2C86620F1AD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5CDEBB9A-6F61-0B30-C47B-E324D715BB1A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BD33F33-4D90-F41A-07BD-CFF8A59137D4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57913D49-0D34-7B54-59E7-27B3B1E8681A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34DDCCE-A5DF-EB4C-A090-11A094DC3336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01E27629-3A0D-AF47-3BF8-8266E3FABEC2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A4674B93-FE7B-D901-9758-8676C965CFD7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31A617BF-CA6F-E79D-BA1F-1FC8A87BF564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850A5BFE-FE46-51CF-6776-6FB2902D329D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755EFED3-5889-A7E3-1454-1B62E08ABA45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498BDB68-B420-CD52-418B-F92BBF710D98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DF67E5F-50D3-FD2A-D5F1-F5261C426C85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47FD3AC-731C-FB64-9367-7188FC156617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CD98877D-79C5-79C0-6C51-5CA890EA3A04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B3D7B061-3890-338B-7570-9E6EAF6B5073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C049F29C-EF83-8F8C-F2C8-C205C7A60FB8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2DB608B6-087A-95B3-765D-885D87C95E61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F5E9D86D-0C40-1BB0-FD78-1A2126B5DF12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A7E744CE-E151-FB67-BC31-0CB36813181F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B1E0B29-51B9-4294-F72B-BAE6E633EC20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10846DAC-03B6-55FC-2A6E-DA2EFD13B7F0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178792D1-701A-90B9-2D02-76B5BAAD08D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6A88D3BA-5AD4-4C09-A966-F055661B1DA4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DCBDF146-2A4D-34C3-69A0-573681BD062E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431A8B26-A9A9-BA71-2E10-0776A7FAA262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F4D86012-8E57-1062-65D0-4AC3036DE121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BB9DC55C-9F68-C0A0-AEAC-1CA418B3E4C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94A042C7-9BDF-FBBD-AEA7-978FBD791562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9075C96F-34D0-3E9B-B028-E69F42460E61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48337770-C057-93C1-5694-0029D4AF112A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9CD6188C-60D5-F22B-87AE-EAFE214BA0B7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61E2540-22BB-FE00-23FA-DA88B246E82B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88A14573-32E8-67F4-19F9-ED3B16DD3961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BDF78121-6B6A-CE80-72D6-C97117EB2F50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285F6061-2231-3540-A74C-141899CE5C55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C02D5FC-6359-9FBF-D030-EE8EF1DACB24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E83B9342-E079-DA78-3E85-8074FDF61254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CD227209-E309-3CD1-847A-A870EB397C9E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965048B5-A144-D5AA-50FD-3976288C604E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C3270F57-AACD-1781-D3C7-82A517885A82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CE19556B-F0A4-C16D-39AF-CD48660FEC45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683738A7-7B08-BE3F-036E-F6CE16647FE1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B10A6A1D-3DAF-FCBD-B0E0-3FD08F8AD4FC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30D89D69-EEC8-C2B2-4F3D-99B4F974F1B5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A03A2FB6-BAF9-138B-3DA0-A936D887CE4E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D98081CB-C92E-5D81-3D8D-ECDF1024A5AE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1E9323EC-D990-BFC1-E29F-84E07B28E1B9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00734B6F-7482-E46B-93A1-D84D47E8C146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6A6D240-F145-4355-8BE8-362DD1A2906F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A6185271-34C4-28FE-7241-134140F408FB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EC6E801E-29AB-3CDF-7656-3FA222C6E835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93B201DC-C7ED-BEC7-DA4E-885DF5FED72D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0CABBF4-238D-05AE-BEA9-1823A51B00DF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56A26DBC-33C5-1063-71C9-D3C869D0FEA4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4A05F67A-DD5D-7E7A-E1D5-D4080EDF421F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86A77361-1823-F5BE-BB76-1CB719308E37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EEAD0651-6E7F-B23E-D710-71547FA5EE90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6A6C1DE2-8B36-D898-FB2B-B2A238086214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8FEDCAC2-3111-5FE0-84C5-21B517800700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F4BE9698-B175-D6B3-56F9-CD27D3FAC8C5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38459AF8-58E5-04F4-E2D8-1E84BFCD790B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05406072-E7CF-FDB6-1B7C-631B4924D9EE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18878735-43E2-FD79-7615-47B76174A4AC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10AA7005-E6D0-2BDF-E72F-F345D68AB74C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6375630-1AD3-6953-015D-FA997C3F9F3D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3D38705-F3CA-7A99-1DAB-62B7BA2D8D5F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EDB55686-F74B-8DC2-2D22-3C6EFA128679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9EA211A-01AB-EB64-B018-C1ED2089A29C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E881DD45-5A54-09C2-7222-D600ADF4FBED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1F18742B-DA70-E49F-CF46-9D310E353FCE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AC012C-B080-E085-B2A0-708B0DC491E8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452E88B5-EEE0-1219-C9CB-0AEF965DC079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3B4F830-4809-5F4F-67B5-CAD8DDE9B006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F6A6C3DD-EE2A-1CBA-B0A7-6D75BC200C7E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0BB7BBF4-A0DE-CAB1-94EA-A4D8A25B3DF0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DAA187EF-97A9-7A2E-2F79-C02C94E587D5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7098385-1FDA-C185-F452-E39AD1668764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FCD175B-E923-D2C3-E078-66DA89DC14F0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3D1C0586-4A40-2A00-74FA-FFCE26BA8921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9C17BECD-624F-C36E-D3D3-C220D3BD87A8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1C2FDC45-4B48-108D-1EA7-ED243BAE28EA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D756908B-AEF8-0370-022F-C16D50E6DFD6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C434C30-6C3D-3445-9D76-1389CE603B50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DC9717D1-7751-B12D-FC74-88E3C50E6E83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2A1DBC5A-4C50-463F-31F4-0C7B037205A6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BC96B93D-2181-C3AD-BA9A-24A70AB78FB2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629CFE1-29F9-2968-4997-D79843921EDA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C8B8419D-2E66-2952-4EC9-137854000233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9024091F-E062-2866-A4F0-5FB8B36507A4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65706D93-6CCC-CAEB-C8FE-F440137A2BEE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EBE62CF0-F79D-494C-A0C7-85AB58F20C55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E8A8605D-E845-5091-4F45-04740B9BF913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B103AFD2-3622-655C-2480-C70E8700DA75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2281DCD-C456-724C-2BC9-6797FB3FB65A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F2D6E4F-1463-D681-D59A-474C4A59472C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9185D4A8-6A65-9849-2328-22F8A46CA764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81C86AD-0F4A-78A4-989F-AF38F8A99D4D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D25BC4FB-3543-296B-EB8A-EB1356A0FF49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A8BA6AEF-94E1-2AEA-EDE9-4A3E4C909DD7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C5802DC9-FE25-BCBD-EB92-29753F82B284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3E3E7719-CAD3-E37C-2EB4-64607BFE399D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5C98889F-03CC-B3DC-9433-D4D1336335A4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106AB0F0-E697-09CA-A28F-A7999AF7B075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AA5C8755-B694-D1C3-ED6F-D8467DB373D6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E95A925-69B2-C3F9-ECD7-BDECD182BD67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E6943D41-F8E1-C2AD-D203-D4DB4688EB6F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25610AD7-522A-3791-A0E0-001A5D0C5C8F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D7939316-B0D6-471F-CBC3-28996A2965F3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652F27B6-4081-1F4F-73CF-89C433ED35ED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078DC93E-CE12-F9B2-7776-6BC5D3EB3AC2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E6D76A41-D151-8804-8B1C-88DEEAC098F2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5097ACB5-DE77-C4BA-F007-5576CB20E7C8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C5455798-0E94-1288-E38C-F49D94919DFE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FC55CA8B-B8D1-8DF8-7753-CDD22A142531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DF15C428-371A-1FE0-7080-E6BCCB4E739B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6BB4E9DF-AFDA-C3AC-28F6-CAB2F70EF8B0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9D7796A-80D7-0696-FE59-65933605704F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A3466C99-D368-6108-61DB-D8152D262376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0194A6A6-8652-535A-8A0F-24B2EE1F491F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120FEC9D-4554-1088-691B-5DC91D1519EB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D8695D60-9A92-A9A1-90B7-659E58D7C2DA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ACB039EB-9328-345E-F071-3CEE2B3C5B78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68F9E708-B17D-8AC8-CE0D-76A8F2E3F122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DB69BB9-6CBC-7BAB-D5E0-E5F287B79A72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AFAB51ED-2A3D-D9B6-63F4-42E515B58D4F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2C029845-DA69-DD40-679D-D7DFA6503170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52F080C7-FEB4-9DC2-9004-5BABAE555F08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4366CF24-E23B-9B54-844B-D68F07EEDC18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D42D5F0F-8F4C-A180-A351-55AF9BFB1D85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52D9E6D7-526A-5A44-3722-306F3D9CFAAB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864450D-592B-94AC-46EB-0DC56D047DD7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4111A481-6F6A-84B9-7624-6242009E7364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E84756CF-7E60-BC5F-9531-E32C4803AACE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C53DEFFC-CA2D-3AEF-CCED-A3C842FB7644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985BCC8C-55CC-D30D-DB7D-ED61E14CAC14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E478149E-D6E7-BB33-5FA7-9C7C61FA91AC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DF177CCF-C8E8-1EEF-DD82-20B45EB9DA7E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A6FD40AC-440F-C04F-1EA2-1DB99377A54C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D20853A4-4A46-6E75-515C-05926860B154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B7A2775-7A37-6441-5AA9-F55A256CEAA8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5C249FA9-230F-06E4-633F-EBF5FBA27943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4D9CBC49-828B-EEF8-7060-D1C3C1F012A5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AA53E9FF-CCAB-1DC6-CB70-49F571E0DCA3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6E7D6B4A-D3FC-B574-D044-CA0AEAC49A83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966FA80F-F58F-F2BA-8562-3191ED45BE7D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1EAA586-1342-E35A-789F-4B81BE78598D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2F8325CB-C275-CD3A-6DBE-A9951597D045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98D6B7F8-EA12-091C-50AF-633C563FC125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4BF3735B-0CC1-D6FD-B3FD-63CA18467194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56E52EA7-85B5-1B3A-A88B-572FD868B9F8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862EED01-4724-9BAF-914A-BDB5FABD62BC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0D0F0861-588A-8345-CD59-F1F653FCA111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C310EBC6-3805-9C86-C7ED-AF4E3ABBF0B5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9E52D019-24AD-DEB3-DB4F-60D8DBD73CC5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8FA0AEF-0020-A141-4663-627B74FD6E66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AE3306EC-41A1-F883-D235-7321CC615E8E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A527612C-8F0F-CFB1-FD6F-8F77C10E8C10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3789E83-A790-1AE5-02D4-19C23D1812EB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74C4403-8628-FA7E-1CBF-134B241DE6F4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F1BB16AA-A2E2-1BDC-87F8-1D6C0AA0413D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0A5FEF74-18DF-39C1-DF60-00F25CBD28ED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E33A723A-0579-223A-7BC4-288152C290FF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8E92F931-AD8B-EE9C-0C8E-562AEBAEFD4D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CCBEAE1-56F0-2D41-C158-A839B0FD76C7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82059698-67E6-DB54-AB2E-63C8D0526453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8407846-EF4C-C43E-CE00-E4659E1ADC07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64EE75E-5807-D826-F92E-71EC6CF63336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1FA5D40D-FB7B-5FC0-119E-37016CFD3470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34442546-E042-3D15-04F0-1D1D553E9ABD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B86B03B1-15FD-1644-FB47-8AAAD134E9D4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24871601-1223-50E7-156B-D3192A4A5D52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EED63B1-9B59-5701-34DE-C86C35C9D9C6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97525415-5DCC-03FF-26FA-C7B1CF45B8F9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F18A6959-9DAF-2D51-72AA-7390B3AA3FBB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72928ADF-9B33-A9B4-B997-A04D4D89646D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DA64BABE-D231-F5CB-49F6-7298049B9BCF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EC97611-72F5-60B1-97D9-448B1375F1E6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F34CD053-042D-2546-2492-B51C3E34839B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2FC1449A-D7AD-C5EB-549D-50FA6FC6BCC2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3B332A5-0093-5BBF-4442-DC0C2DE636CF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53A3975B-5EC2-F42C-3C0F-E5970E3FC05C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50735472-3C97-DEAF-3495-359FE75C3BBB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D85D0FB1-4960-67F6-999A-429B7F5E5D08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7FF8891B-DFD8-93EC-7B4D-8F55409FDEAC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8872CCAF-417E-0E05-AC19-AF065EF8BA5B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AE1B40BE-26BC-D340-B1C9-C21DE1E0774A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C2652042-0049-CB65-66D7-917D21A5A73F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B796A913-034A-D001-B137-4A0A11ED51DD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63EA36BE-4BA9-8530-4795-EBFF21BC0FC8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5708F2C3-D4B3-F2E5-E033-485556815066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8AA0C6B-0F64-33E1-D0BE-800759691863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F25ED223-015E-5CA6-E97E-6AF268E51937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CF556307-5A47-585B-9577-F1CEF67438DA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97757F22-72AB-078D-83C5-AF34ACECA169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0B5BCA1F-7376-AE24-6343-524803601F0A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7D428A72-D563-2A9C-41DF-2E641E0DD0E3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FF3243B1-D5B8-13D2-DA76-E583FE6366B0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9F54B780-7709-EA10-965F-2F7D336A9E57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2E1E41C-7D89-EE4E-2448-62A58B2DF06E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FDEBB764-C837-AA27-A8A5-706E1B0DFEA1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AD4707B-5C78-ACAA-3573-2F8409CFBED3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A3BBF373-2E12-768C-D276-35B19B3D8C17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563F4311-FDC2-8AEB-CE41-ABA952C823A6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0265763-E2D0-A39C-4317-01B88C60A880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79072DAC-9AB9-48E1-BF0C-A47CCF7043F5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FA544A41-11EA-B3C4-DA94-524D56C8F538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C2330520-8E14-502B-BA22-47247B070CF6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46F4039-EE55-9B79-961A-A79E8664517B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5E6D44CE-5880-DA5F-6BB7-D5358F244D29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0042D7A3-40A3-EF4E-9B35-D3ECFDBDDDEF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BD5F2A19-B96B-244E-4527-2C9AF0095667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D07E0E6B-6819-BF89-7A0F-E5801A785E9F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D8C54227-6094-7631-02A3-E80E9020555F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A842395D-CE61-7C8C-2B89-EF185F9AE878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D5FFDB2A-1A1D-DBB4-F461-3E00681F8C1A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F4E07F2-BDE5-EF4A-C3CE-E23155A3F147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791BEF17-44CC-ACAC-7BE7-1E4428F3477D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470814D2-A1FE-5FD9-7005-8E87F2252642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6F6D15DA-FE05-91CD-09A4-D1E3DDF666A1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85AA4C15-2876-071E-685C-80AF447E5DAD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235BC533-0EFF-B155-4776-27DA3EDEE5D5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351614D0-B193-6CF3-D67B-3A8DC85457CE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E905332A-C81E-8853-4DB0-5C94661A4818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65CC5C4D-0D51-CE88-562A-7FC2009A4BD8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0DCD4F20-1F43-F420-46EA-463B60A4475A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208DC6F8-C418-ED8C-CEF3-EE97C01DECFD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36C66210-F5D9-ADCC-1EA5-5CA4874B8334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A4652967-4C3E-0A60-9C37-A2CE1CE36798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8484039C-0447-EFDB-990B-A7D1707C8141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43DA0770-1E98-D349-3BF9-E1CBC5C4BC6E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95275148-FC03-8AF7-154D-63BF6CD5A3B9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9C8D974-4361-DF04-8C5A-F9F79D608091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FFE23D9D-292C-CD6B-4D62-B6E6AED1D8DB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478D8796-0EFC-857C-6A68-6CABD73F0BF1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2728CFD9-EBAD-8388-5045-2ABA6804D747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237C1F5E-E813-0C7A-D6BB-7B1490C111ED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39530E48-B0E4-4A0B-CFB0-2378A083DCEA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3D2CC05-2C00-255C-5C4E-A81421382CF7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84DA873C-8DE4-FCE8-7FC4-9392DE950421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88FC2821-01EC-3825-0392-EA1D6F08719C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D496DD48-2476-9001-AB54-DFFE1974919D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0E263ACE-4A73-8D6B-E4DE-32BC4BAF8214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BA3FA778-EDCB-A692-531F-776A8D3B1527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3006CE1-FF52-5B9A-439A-068A42D2F5CA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0F81CAC0-70FE-CA52-9648-7E2CE2720C59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FB5DCA1C-AD6A-A0B5-83BF-83EEF118767F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D3BAD308-9F25-F4AC-C5B2-C9CD92D4B4C4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2333B3A5-560D-533E-B8E4-6A819C21A7C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C4457CAC-0E61-6FD3-D324-11F324CCF06F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01A24F13-1BAD-56A3-6330-96F1141E031B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7C91A536-4614-B0A0-7091-F15CF46F7E3E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5F7C148-FD6E-EABF-DE0E-F0D83C7568EA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CAEF860C-48B8-A7CE-F18B-7F85F556724D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A709E0FB-B820-809E-E348-BAECC856083C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BEC01F35-4FE1-FB1D-B401-BBA135178E11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A5595BB-CE63-F08A-4DFD-229160678FF1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35E3B617-A766-22B8-B7F1-BEB9F497CE72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2D767300-4B47-0727-1557-D7EBF66C8723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F2D6F1C7-D3FE-8681-0FB8-4D81E08C594C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3CC4FCE7-C147-1840-9E34-B60F84E780A5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2EC02321-9163-8019-8EE3-6B4E9FB0EA12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D26227-27B0-F5D5-B185-D91708A35BA5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97B4510-94F1-13B4-9A1E-59877F9864B5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3ED12CCC-D27D-003E-2B99-D251DD9CA6A1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0141A5-B0F0-CD51-6761-AD5E977C78B9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9DB805F3-6FB5-63F7-76EF-D239FD2746EF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C60D28A6-9B79-878D-FBEC-E511B895E541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B9D0BCBA-DDF3-828B-52D4-97AB6E3B1461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98A8CA50-8A85-924F-A4D9-5798E70A212C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FB52B8B6-6DE0-2521-2047-94A29FBDFA5B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A1BB3224-3996-F529-24B4-2A0EF9D4A002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012B8F0C-BB83-3C3F-2FD6-DA3676599733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25268057-29BD-95B0-10B2-EBE6F6F384AF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7DE1A6B5-A6B6-85B8-1647-BE9CC219A1E7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50B233F0-E4AB-D45A-36DB-AB21834EE0EA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3F61C8EF-4F2A-1456-61AC-2C58DEADB733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43D174E8-49DE-CFD8-D2F5-08F1B92B45FE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0998CAFA-D22A-34ED-015C-2A01ED4EA50F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7B2837E5-0557-D4E4-BE6D-2ED5B311D4DC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C6C0091F-0A2F-63E8-9B80-2F84E2445EDE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F615A5AD-0216-C817-6B33-BD0A0BF3A88F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42E1A1AF-06A9-2F49-069A-B53C87B477FA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96B1A740-E388-C7BD-3E15-0305FC6084F0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E425AC0D-8E21-D70B-BE84-4EEC638A235F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90CB69C-F1E7-C830-CB73-83B6415AAA7D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28A61FCA-873B-AEB3-72B8-01D45209C902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E329F5F-750B-0F00-911B-C91AF0574D73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1D18C46-7005-B830-DC3F-A96657EADCB8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114B420-FA18-503D-BA32-2B08833EBC74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26E46C2A-FF45-F990-0887-EA07A1905E43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D0641A7F-42AF-59A8-C123-0239DAED3F0B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022A50C9-7989-DEED-82A8-0B5FCD58025A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CADDCC63-E2D7-D616-D6DB-A61A94A16321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0B15D5E6-5AE3-2F37-8425-E0A36A44BB5E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B4E6F284-8DE3-F047-189B-FDD2C7857683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2E702892-A343-E3AF-39E3-807AEEF3C7D1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3E64A791-669F-B503-9C40-12134CA218BF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CF835FA0-CCCD-948C-378A-E80BB2E057CA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881E8CE8-EEFD-6F95-635C-9F92BB6CE5F4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6E50541A-5C6C-82E1-0027-482FEE02D8CB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AE37005D-9A95-4506-C733-B1C53535FD68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06690F4A-608C-97DB-22C7-7EF5D9D20CA3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E60BBFF1-63CE-0AF2-5663-2A895DD09D98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2492EDE1-39A4-B4D3-BF50-6584B79C1904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561F46B-4111-C81B-3120-A8D2369586ED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5E19BD9A-C60F-EE96-CC35-0BEAA81E2B45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7082E7C-12DE-D7D1-3E66-8B4E4561F800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5A9C6C00-4251-03C2-99B1-68EB62E759D9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506ABAB1-F617-12C5-3ECC-31CFDDC8258E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20AA1DF3-A6B4-5157-3F67-65653CB6262A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E3C5687E-DC78-1620-E48B-8C94B94001BF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4C63D662-2FC8-256E-FBB6-1E3ED93E741A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30391129-802E-4F9D-3BA7-A646F9EC27F0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71CBEF45-6B37-2403-BDD6-E7CC00FA2B03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F0A17B2-B4F0-430E-AF4B-F16197DA4B77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5E45C980-CCCA-2A12-D293-AB0621217C3A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E9D58938-8C18-8AA4-ED26-B2DFC16BBA0D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2DE61EA-3454-7036-BB63-4E8D6439EBC5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65006B-785C-5D3C-6323-9B46DB791137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8C6AFD8E-5694-7A73-15C4-2998951E5E1B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743AE92-D7C6-5365-CC85-6C88650909FC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C6F83CEA-F484-90CA-66A6-808CFF4C226E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2043B2EF-EA59-5E72-27BC-2BCAEF3A55E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17F6D5B1-7E51-7C73-62D2-E9A84211FFE4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07AF28B0-76B7-58B4-24C4-56F99239A76E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0F44C29B-FF95-B311-5071-5E0B6F3B1C7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C30752B2-3B3F-AF0D-D8AA-2A28313F8C1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D068F12F-4639-ACE2-C2BE-CC2A5C44DE05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B34E11CA-F623-7BA6-185C-DDB82680A0CF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B4CE25C6-1484-7BE6-BE95-302668175499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38FC38FA-7244-5B7D-CDA9-337F916AB6CF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60F6653C-08F8-2438-2DD6-5EB34DB42C0D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CC7A206E-E16A-34FE-52B6-E442A02BB893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80EDC63A-90F7-9C8F-1DF1-59D828736C45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3E91683C-9FFB-00E6-F0D2-6A0F3C981644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7ECCE021-078F-01FD-C22A-C611BC1729CA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477B66AC-782D-6C9A-F83C-E150BF608F7D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F61AB605-405E-2578-CD29-47206949E2DB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0CB5873E-A057-5E80-FB20-A71683D03717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91026920-BE5B-5D56-5BF3-44556B247C61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BB5C064-D0C0-31DB-E315-FEBB673A99CD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F63D5553-1F81-4EF7-1DF6-7664F612FC79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4E0EF229-8ADF-8F81-5C42-FEE6148A4A11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2A3ED5E9-AC47-A2CC-A42C-4AA503811887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0ACE53BE-A7A1-F938-6C58-E00336D2B71E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CD9C68A1-CEA9-412B-69E0-8457AD10BB66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9BE7B665-D02D-BB50-C037-2CC05C952BB9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3C5FCDFF-B784-95AF-05FE-F139EC870797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382BA0CF-5D12-5F5B-CC34-6BABA6EEC3F2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6DCDCC8F-72BD-BA14-B34F-9A8024665F3B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31ADEA82-C2E7-4252-1523-18825409B89D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90FF0A65-A7DB-9D0D-E557-332F70557E68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8C5B4287-72B4-FEA7-F23C-1B6960C246A5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D5E25F6-E269-6067-1CE5-C81D4A51E7FD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E5BF2CD5-1038-67CA-73D3-D8AEC27EF072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9A9CD5E3-B39F-8185-5FC7-02E239763C09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E0BAF425-CCEB-F2FB-6007-04DF973B8BB5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30DFB837-9F84-5A0A-04DC-A711141BB634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CF1FF288-EA2C-FE5E-67F3-006997B81CE9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4FE0447-70CC-F72B-B380-EF289F5A0F50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B1BB23BE-0908-D6AA-5F5E-2ADE63518E26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9B02895-DF06-49D4-BAAC-BD80A23A6D92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1E7FEED6-360B-D3D1-2196-F0486CA2F575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EF6CAB9D-E334-0BCC-3BE1-6A9FC54C26F7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CDCB9306-8B6C-0AAB-33F7-BDB7B462A151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330FB59-BA09-302D-3DDE-D110E7508E17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8D2D8250-41DE-C355-E430-69275F567393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BBE677B0-2D67-E7F4-C1EA-6753A8AD5C4E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DBEC577F-0720-715C-F34A-5B34C764F916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417338A4-3CBE-8196-7840-77C27A30DBB4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822936ED-066F-C19D-B3F1-818A97594840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B34766BF-4305-79FD-1824-C98C80B31D6F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AB28A86D-F122-0631-81C4-29B922C5D665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57526EC-9F58-00D5-CD6C-1AB1F5F9C19F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BB203F63-53AA-03AC-543E-EFF73BE1342C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57CF51A-5A4A-4733-33FF-00D1AB2ED9BB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F4098F43-D33D-84AE-F733-4AA451947398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E24AACA1-E2A6-CF7F-A43A-C8F9A9FFDA48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3B26AC24-E531-AA2A-84E6-18299B8BDCD8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0D583603-911B-7F26-60ED-8F2B0EC9C4CA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D085062-3CA3-C1D0-CFEB-9608808A06FB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4E1ED6E5-F97D-BFE3-DA36-4AD6550B6B18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B74355BB-FCD2-C7E3-CF89-15BCF667D59C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F57CE1A-AD53-CA18-67FC-17EBE45E0F02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33E9B881-4B1B-3A4E-E73D-73D2EA3E0EE1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CC776384-DE46-4CBF-D39A-4C82BE5B599F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8B10046E-05A2-ED27-2B5D-554B8F398513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D3DC3E8-709C-6788-E62E-DCB16635399F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8B89EED4-FE48-93A7-CFD1-E16A198A52D8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40E249CC-3E5F-C10F-8FE8-B93D317F5ED3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8DACE9A2-001B-3464-9102-419050F4D85F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DA0B2FB8-0615-C5E4-5B77-53B8A1A8CC81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D44C2315-5FDF-1596-8699-74D5B6BBC714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120EC8A5-390C-C39B-0CA6-12F81F680B55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6A5F631D-43D2-3433-0EAC-AF7C2FFA8C3D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09B3C7AB-AF9D-A958-65B5-F2D9AEACC1D4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F175599D-C12B-EFFD-5B68-6301CAD77F1A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0D0982EE-DC3F-25E0-9D9F-D2A62CC22CA1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D7AD5F7D-8265-BAE0-ECF5-BB46ECD00AB2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774D87CC-0397-BA76-6D42-C113C2935103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3BB0A8CB-EAA0-C207-F8B1-EBB2268081D7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8746BF8-A5CE-FDE0-AD10-D5842F39386A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BC1F2B65-F584-C220-545A-24AE997110E6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B399E487-EFBA-E7FD-914E-49378C232E7C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064975E7-AE62-5484-1221-8D1B619C22B1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08C8E0F5-223E-1DFD-9015-156A4911D70B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C19CD0E6-E36E-D867-F47F-E2B33E47D0AF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FF0DDF80-BF83-594A-6148-A477FED138EF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0D8607B-A907-55AE-D3D4-7AAE8A0A9A85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FD0C3CE1-9F5E-ADF1-ADDA-8FDB735B63B3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D6F4390A-DD33-8F6C-3D8C-ECCB4483C5AA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621CB960-3C35-07C8-96EE-78F3F1370CFC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AB7A4D4D-70D5-BE37-4053-0D9AEF2A4EC1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52BCE56D-340A-6458-03DE-A7238DDC7B06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6E753A0F-9E32-B73B-B1AA-F35C337F11E6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AFBCE867-1B9E-D20E-C8D1-1DDA1D80CB96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3AFE1521-5D7B-F563-E2E0-EC16D8D7A811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47066B36-CDA3-D639-93D7-9D36E5574E73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31DB8734-CB26-4C25-5188-015F243FBCB9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3F05FCC7-E508-A766-9A41-7B8C965C30A2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6D586399-E741-B35B-F7E8-F1C4FC7E72FC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B5BAE8AB-D767-8C2D-A493-EFF902DC2173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76C1858B-A933-FF2E-C454-B530CF1B890D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8E3887E-A42E-7AD3-1199-2AC5B28B5FDE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B28CF045-F2A8-856B-FAB5-F9AB876FD359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99C6006-43CD-B8F9-238D-FD1CA0B13322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38DB4448-2B38-14CC-6BCC-CF64AB7A43DB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B5A8AEC2-8CA1-766E-E6BD-758DB5034539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6E0893A3-2FE5-4103-93CF-8FDFAF006EB1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F7035CA4-C720-6667-94D8-01CF98CFFC82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FAEAD16D-D183-CC6B-7CFE-6357BFE40BFE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4576881F-2E09-E261-587B-3C792CD0E1FD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FC1AC670-1BD6-45F5-C240-71D245ABD9F9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30B1A822-7324-80AE-120D-39CBEEC45E95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ED619E32-C888-0C31-1B35-C7A1B8A3BDA8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5D123C85-3FF1-C38D-089D-1C1894ED2015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5318BF1A-F33E-F56F-AA71-5673B04B4CCE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60F7CCED-5FAE-3C7A-C755-01E993FA90F3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D94B652-6BF9-ECA8-3637-38D7BD4F8678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A906986E-5BA6-6CA2-0D8E-32871A05A3A4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9F1ECFC5-917C-0A18-20CA-F7A9D05FF98B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E21496DB-DC30-A68D-80F6-21F2BA2959C8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4F96E8CF-281C-9690-8203-7A2C61D9E21F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5B93D945-373F-293D-53EA-AEF4EEFA280D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54A11CEA-D494-5FE1-410E-EFDEC2FF3CD1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B4327E3A-5B6E-C43C-DCB1-8DB2E673BC3E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B178C6AE-378E-6A33-6F96-C555F13A1903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59D0F02C-0E76-B54D-7F5E-0B30FAA6D012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79B20B86-F7FD-F037-EFB5-1BCF457A4913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14CB1ABB-ABC0-A8FB-529D-3BBC0EFA95C3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EEE1521B-1F45-36CE-0C8C-E11A8412321C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8703BE6E-8D7F-E05B-A4E1-80D475F69EE5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7E562841-F782-D996-F4B5-AFD866329B7F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D4E22C7D-CE3F-97BF-8FE2-CA78D3B19D50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36C02DB5-0A87-32DA-7268-42F80C94511E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C02987F7-180B-BE8B-3F1E-04CFAC71F257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7C33CCB2-C7C2-01F2-3CBB-DDCED5F076F2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365D92A-CA5E-EE08-9C00-2D00DBAB3B2A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1C53917-1AD3-356C-4223-0251B259EF53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6FC795F9-74E5-C098-1055-2017D68376D0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EF70691B-F38B-A3E8-F413-6C55CA38B236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A4F0F5C0-69BE-C1B9-6365-297E4E6BB7C0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0C51F79A-E934-ED78-C589-AA719FEB2A18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19BB24D9-761E-BCE0-3E6F-2B4CFCE5D4B3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9D573CE7-1055-6132-06CA-3018E6AC0853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E36D8522-B7A1-36FB-3F76-D3229B4227C1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7811D3A1-97DF-65AE-FC4E-454CE919211A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CB10A7A0-199D-18B0-0D72-BB60AFBDB769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B5A94AC0-E8C4-A1F4-E2DA-30A0C80398F2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FFE04630-7DB9-009E-0ECC-6F4521B76C44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D11AE50B-8885-1675-3556-DDA579AF73E3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15FD014B-C111-90A3-7A6E-4E98608558C0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0ECDA3FA-99CD-EB89-EE63-79E39218A612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3D396B91-85E5-200A-EECB-08036CEAC7F2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6A5379B-8A9C-877F-5E79-9708FF72C2BC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B5C3B8EE-FCCB-9C95-2174-D50601FABE0C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398FBBF7-5534-F95F-C766-C10D73089347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2C624DAF-71C6-99D3-28FD-CB5E7BA958CC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F085028E-58A7-08A5-938A-60FA19D21BCA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6E6C707D-FFC0-6CD4-01C6-26CA301CA4B8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7D5FBB8F-420A-7EA4-4278-9CC56859ADCF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B157E9F-FA71-6321-1F12-A3F8C6458385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6A2148E-E98D-EDCD-3B3C-9C68E097617A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1CEF3E90-D66E-BD3B-5215-FFB2C9E9AC7E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646B8CFB-CCE2-6D6B-7403-82244D26854F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2E4D7E02-53CE-C44C-07E3-66B51CE22B98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CDC082ED-6B19-5C78-9FCA-1DCC6B19B63D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8E663B31-4809-C1E0-9626-08D921FDD1A3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A2691978-A736-CFB4-6FD7-88033E91A13E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2EAD0B7-43A6-B38C-36DA-6E933B9A219E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1C5A7176-8A61-0ADB-B65D-2F46AB52D53C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E50AE477-0132-F93F-EF0F-D3369924CC0F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3C6FD410-B358-ABC5-D3DB-364CEEDFB04E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93596136-7155-5627-2140-FE433693C021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1F66EC17-6C37-9EDE-7F76-01B870B64BEF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087CA369-F02B-69F0-8787-C4933C14C1C4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B331F11-5D0E-5BF6-EDFD-3F719A55068B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62D8ED96-79A6-C41C-A84F-9E3C12C71AB9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094654BB-3DB1-DBBF-FFBF-554D3FFCDD36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13A46024-292B-FB93-4D1E-EE5C06D1FA4B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45CE207F-639A-5434-8C72-CC54DC5011F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2B6F81CB-8D95-B866-B397-1AE74C07EA40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565A3285-9106-73F9-4BB3-A930E3AE9E72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5B4F4C16-7842-76E4-FDC8-331A3FFC155D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C5EB7C47-ED39-8138-18D8-C1361059A976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1F71DDC4-737A-30FE-6457-2CCDE4F2A458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4B42BF7-A1A5-6590-1BFD-63CB45103F7B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4D6FF65-C59B-7880-5F38-DF00882613E0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A1F5C4CE-348B-3E4E-D6A0-18A9893A4CB3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83C1F5A8-4AEF-4C0D-0BB9-758D8441439D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48771AC3-66D0-C853-257B-1F95E84B322E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8A69D48-7EBA-00D6-7BED-A3BC78541DB9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754DA251-51B1-38B2-C646-4C79F778ED21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73DD835-168D-E695-3145-3F54ED31F275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D378253C-A4E0-7EE5-CFF4-96F3A772FA9A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9532705A-68F1-C844-9C88-41411F85589F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8EF82824-949F-A70D-3118-9DABA66AF655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B0D04435-00AF-3BB1-7AB3-086DF91D5C5F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49EE5D9C-CC54-F8BC-7FAD-C3AE4524EAC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FB2463B9-5144-D420-E160-DB1F59B22AF6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CDE0D81F-4362-7962-2768-AD57444EC4BB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6062BBCF-7ADB-C10F-D767-BB67407B0F7B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5B936233-418F-66A5-E91C-4A6CF876B736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4B3E7764-4305-ECF9-1C4C-D28B30752F20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172C3363-7F2E-0B4E-D44A-EFFA4EA72C25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E7B663E6-7C00-D724-3E28-A21086EC6782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4203BE30-E794-D10D-0165-E6DC9333D92F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54B84C96-7A8A-DFD0-40EA-AD349DC7C196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49922155-6CF2-2C79-6388-4FE3ABFBA6B7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CAD9060-62FD-203C-D241-79AD4993D129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493AF5B4-2D2A-D5AD-0FB2-4F2C5F47256F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74E625E6-2E64-031B-18D9-F7B30C4A2B19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6A1A3232-5553-1A51-8014-AEE9619A924F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8FAE7DBF-775E-F3C2-198C-59F366CEB270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273EE655-93C7-E09F-8C21-B575B09ABF2D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9E676032-CF17-128B-504D-37FA869DBDC8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ED35ED85-3E10-CB1F-57C5-610CF47E0392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91161B59-9E1D-9EFD-7098-F1904980E8DB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F6382E7-ED88-F713-8FE6-7A6D2643775F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54F5650A-7ED6-A916-7A4D-9514DE291779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14D2EAFF-4E2E-C5B6-BCD7-A69BE628DE20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53C167E2-E74F-9776-D553-275FADA34CF6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FED42F20-A773-854D-E476-F6A832AD7E79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67FCEC89-64EF-B0EA-FE9A-40576B8AA0DC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F2B24F23-9254-17BF-335B-6AEDC9786B17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DA95CABC-0D38-9C62-41FA-234E6BE09E3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A4281F4-9785-4CED-51F5-9B1140F45F37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33DB9390-B1C3-A989-1EF9-76B7025DE0E0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51C3A7C4-D6A9-B9D8-E6AF-527F7766A1FB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6042B946-6DAE-261A-941C-A8A87F3B44EF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439512FE-CDB9-18FD-347E-9DE045CBFE52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AA2CF7C2-A875-A2F9-FC39-05E37B92C28A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048203D6-1A88-9A45-927C-4A39A51CB158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F680E48D-43B4-5913-C588-BA393454A272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94BC685C-1953-B620-6C60-E887FBA42D85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B8A0B307-AD5D-8D71-D86F-DA335734460A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E506ADC8-C78C-376D-A00D-9A10C3773391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3FE89613-02C3-1BFC-4266-06693E93FF41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3D185A2-D889-F4F7-8F51-25D44D10B511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C8DDC5FD-4E32-D1F8-B40D-F923D145CB56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45059438-58CA-3918-A2D2-9198419A40E1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E200DA4-E5ED-02FA-00C5-6C247AD56396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FC436470-2441-45BF-430E-E5AA05474FFC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B65946E-F7A0-4887-6513-E31DCD38EB38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7226357-0663-A6D5-9394-9A87E47031F2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7CD02C77-AE63-05E4-B780-D28A567D7646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CB80EDA2-43D6-F545-F03D-FAC3C135766C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E8332BC-DA7D-75B8-F76C-6F272DBF269A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1870C408-6912-4930-3FFC-AC37844CE98F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BF09DBAA-8BAA-B88D-4FC0-FDD1FEF94B5A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A33D0940-B0CB-0EFC-D0C7-415432BF16EC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13AAA987-DB90-97FE-403E-76B65B992B26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552DE255-B6D2-FBF7-523C-A6E25C85FED9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EE15EE1B-6BE9-6ACA-1EE8-EF964D911D1E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411D4152-BC3A-C98F-4E37-F36E2D8E3CAE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4AD433FB-D1AF-DB14-4EAF-8D9CEDF59285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F972E23F-5EC9-BEB1-5310-164E6E565F73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41AE5043-E314-AD2C-7DF1-30F6C30DABAE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DA1AE0BB-3494-9DA7-FBAE-D5D3F47B277A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B1FBA402-41F2-EA4A-974B-1E480F731B09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45664A4C-3B5D-649F-C99A-C0C2D77DCC86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7AE33E28-2CC8-CF2A-65B8-FF18FF7A556F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6C907534-7648-63B9-11D7-CC14180312B0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7ADE0833-D9C4-8C2A-83AB-10ECDC1A9125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3C9AE1E-B852-DE48-0500-D45C0C5A4B62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7A57F233-3E63-326A-39DA-4A833E746D26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191DA5-CE79-ECFD-3578-40D309480310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4F663279-F088-3238-EA89-B8DEA3F94897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EB9EC2CF-4EDC-BDA3-4542-50964E227FE1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2E07F643-8693-E3F8-C914-57F7471C2F73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DEDAC89E-D8C2-980C-8DB2-D6B97C77E030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7B8F6DD0-4057-723D-54C3-AB0D87EB77E1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6EBE60EA-658D-14A0-FF18-F9199E2D0E61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47BBCECF-F93C-E1C3-B805-89D80267A92E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65ADB3FD-625E-5216-9DA9-678B5AB18D90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4649B37-674E-2458-CBE6-FD36C31AFBAD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F4C61108-D212-6209-90CD-BF688229ECFD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A5FF7FD6-514C-9B3F-C7E9-FC7A9099615C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843A7E32-14E7-9587-059B-9191E500E9DA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CFD354BD-E585-1691-F037-2D44F7F35408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6DC01688-62E4-6E05-025B-3CF3748A3540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3C66D3C3-DBF6-20BC-8C51-FF9040F6D985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9B506045-8671-4E07-C22E-4EC145A0B302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96DB1E31-AA52-8ADB-67DE-8877F761CFC1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400610CE-F66B-95A9-732C-4BC859AA39D5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F7667822-3E9B-2B32-CE63-991C45F7479D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55B754FD-D075-2435-3D84-F0E16614C7A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7501ACE3-5178-4748-FEA5-F62798A71BE5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6EE48987-6FE1-3C23-095A-C53F6047C5F9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D083B447-DCED-CEED-14B1-E0BA2A0BE10E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23ED2F0-D428-78C6-DE8A-35238C5559C8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2940E80-E393-287D-A0BD-F11217F7CBE2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70E22FCE-740A-701A-E770-48E7C06A180A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8CF2A3A-808B-B5FD-FDA0-FDB7FA84F864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5848067F-74D3-4539-D1A9-718F6A08AB70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59936239-C895-BF4E-189C-20587648F7FE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93383891-F687-0866-6B42-7F6C1ACEF140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1238C4D8-086A-5941-C49D-8B9BA76635D6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760E0992-9DCA-B05C-8F57-A96F52E32995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DAEDB143-BAE7-25EA-9F0A-917385A37444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EBB67551-B13D-2A0A-BE16-C77F0AC015DB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8D294A62-E181-B04A-0810-9D9D79B45BEB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250698E9-120E-732B-67DB-D795D32C1BC3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EDCD5A5-E8C0-81F6-1DC3-85838C485F18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1751144-701E-6BEE-389F-586D89E95D5F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0BC70661-5133-8371-69F6-ADBDABE6CFC9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2CAA3D29-4E5C-DAFD-E2D8-C3F7B0628447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1D073E2C-6CE6-18B3-5A80-DAD2667D6DCB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3338249-FD15-1B51-1EBB-72ED162ED41D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A5EECEB3-5CA1-DB48-F64B-15B6695DB3E5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00CC13A0-1FA1-A72E-A8ED-2BA3099F71C1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18F57CFB-BB1A-7AEC-01F3-7FF634741649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835C5F95-699D-FF2F-8222-2618C2283B54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F796F65E-BE1F-B7EE-6180-2366E0445825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C0C192A-E312-0EC7-41BF-E2791E8815CD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876BB922-C179-E65B-BD2B-C65FE80DC5C9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C529BED2-A8D3-7BFA-FABE-D86F9CB89445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0029CD33-F195-6086-A3F7-60829B3C964E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DF7D06E6-1FBB-6A69-5A34-2AAD432EF968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77C32FEC-529B-B050-2552-2276E92D1647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D48B2C5F-6301-F374-0212-48BFDBB69CD0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13B334DD-12EF-3C5C-2194-6416D14738EF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F748C72-D377-9F5C-84F2-BB133313D3DC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02B3BB94-ED73-F7C2-677E-8D0009BDFBA4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9ED8D360-1F76-0C72-63D4-635F0A922D0F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6D64CB20-ED1C-4EC4-1E63-93C5E4909F90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12C4EAE1-1A10-D69A-73D5-4463BA24E25C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4E724C23-1E5A-39C5-D8A4-2C9E299609B2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85457209-2942-C6C5-98B8-5DEFA6A82D39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5BBB0DB4-3E00-FF63-CEAD-4CD24C38F4A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6BAF6665-4E23-A8A8-00C7-83576AEACD36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C06B25B2-60B1-66E4-A502-95EC131027F4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34491A48-34D8-59A0-6FEC-C56AAA1E2746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7D112066-D215-CEEF-631C-A0579C2D4BA9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196E27BE-D577-BA48-E435-34E9F6C7C9B7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EE2C2AF2-8DE3-E98A-4ADA-CFD79B17D83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BEC2B1F6-06F6-263C-6409-E32D09CD6505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52ACCECD-6928-00DE-1CAF-34638ADE10E7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5F2EB323-47FE-A2CF-2ECE-7E3F9E70295A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6EC65139-1C03-2AD7-0FD2-A6E6681CE3F2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026A5B0D-B634-2ACB-6596-98BEF6A4DB2D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8FD585AD-D596-5E47-D4BE-326A6733A3E7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943D3584-FB93-5F11-6766-33F16EBC25E1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553ABFBF-65BC-2C86-F73C-DF80633A890D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000FBDC8-F60D-5452-F106-2A4A3C81F530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97D9EE3E-A6F1-CF07-6CFD-09CC0948B190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F3EFE6A4-B86E-5AB3-55F9-BA67AD087B66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A22D8047-6D23-A5F3-0FE8-13B8B3DB6584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578B583F-6401-DDFE-7A05-032F4B75596F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80DDA4AD-3F21-8E0D-4BB8-AC1514DA860C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284B094F-FBCE-2CC9-7C1A-EF2944C40852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1FACE4A1-EFBB-A1EF-AAC5-30D182CC666E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4E0AF423-4062-302D-7A4F-310E938B5DAC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A8222BEA-A2D4-2573-AB9D-48F8D3AA4455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4C185DDA-4BC3-85B7-A935-18F1F628B505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4F6DB851-C94A-8840-85B5-3A21016CF455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9D3CBBE0-C3C1-C1A2-6C8D-1EE8ABEE8E9E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71E5C471-6DA4-FA60-30C1-6CC4FB5150AF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0B1ACE95-21DF-32D2-3A14-820FA4C35BD2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20AB429F-5DF8-05B5-CB68-F31F7CABF0B2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3635C63A-7B00-1148-D3A2-40FC6820101C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BB6CE80F-0461-54BC-9531-DA3FB60F9C19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C4FEECB-AB40-88CA-F865-9A6530A6EC00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C8616202-E14A-E429-843A-61D6CA2DA802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9648C010-C8EC-04C8-48CB-B11488FF95AF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79EA50CF-C1E1-E2E8-70E4-7CD26CF8520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0D82CEE-94A2-9276-4A73-4341A3328478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F93CA312-618A-C39F-44AA-6230C416777D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7B92A4DD-A591-CD84-2D3F-E0C767CAC2F3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B13FDDFA-DFB4-58A7-F717-808FC1D6DCEA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DB2CECF3-C58E-7928-F4D9-A3C2D69AF17A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AEAAB537-DF0F-8C4D-BA56-577AFA866A22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6B7EA97-D621-1478-C97C-7E7CCEB35E2C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D9E206A8-1461-3062-2AC2-56237C7546C6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EE1EF2DC-D56F-B2F5-2E6B-376F925697CA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FB1BA57F-31A6-39C5-9836-4A829D6E30EA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E46453A5-01D0-B8FD-3379-5B3C7C47C5BC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5F8FF6F-FA29-2000-A38B-37F3E208F1C0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D60713DF-416B-F393-C563-D967ABBDFB76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C4A4626-E626-CE1F-4260-A65AC39B6B2A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4E24D258-ED0D-1CAA-11DF-4D3DC7205726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7215FAEF-AC88-C6CB-3582-C8188249A4A1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EECAC5BD-1216-9542-2AA8-5A415B47B420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62AE8563-F98A-ED46-6E1D-8BB8E344824D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DEA1E007-B421-6B62-5A3C-4226BF09B213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B5F71761-6B7E-6FA0-20F4-EEDEB516A285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106D463-FBA7-37B5-158E-07F9FECF0410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0E075FAB-55B6-6828-4540-C3A5C606B0E5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2B4B5D32-5D94-6DD7-8E58-57DF40D8D43C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1929701C-BAF7-331C-44C3-CD267BDAAB7B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CB39DFF2-1B70-57CB-336C-7090FCCAD39F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9978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89E54-8A1A-794B-97CA-959AE5D0F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68736-58D1-EB94-ACB8-2122361B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DBE82-D7C8-311C-335A-3EB53C5E4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D3EF7-DF7A-6CF7-5A15-E9F3560344E3}"/>
              </a:ext>
            </a:extLst>
          </p:cNvPr>
          <p:cNvSpPr txBox="1"/>
          <p:nvPr/>
        </p:nvSpPr>
        <p:spPr>
          <a:xfrm>
            <a:off x="925068" y="857750"/>
            <a:ext cx="10341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Bookman Old Style" panose="02050604050505020204" pitchFamily="18" charset="0"/>
              </a:rPr>
              <a:t>Problem Statement</a:t>
            </a:r>
            <a:endParaRPr lang="en-IN" sz="4000" dirty="0">
              <a:latin typeface="Bookman Old Style" panose="020506040505050202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 txBox="1">
            <a:spLocks/>
          </p:cNvSpPr>
          <p:nvPr/>
        </p:nvSpPr>
        <p:spPr>
          <a:xfrm>
            <a:off x="983741" y="2139696"/>
            <a:ext cx="10224517" cy="3511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98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Management noticed a lack of insights for quick, smart data-informed decisions.</a:t>
            </a:r>
          </a:p>
          <a:p>
            <a:pPr marL="3798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Decision made to expand the data analytics team with several junior data analysts.</a:t>
            </a:r>
          </a:p>
          <a:p>
            <a:pPr marL="3798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Tony Sharma, the data analytics director, seeks candidates with strong tech and soft skills.</a:t>
            </a:r>
          </a:p>
          <a:p>
            <a:pPr marL="3798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To evaluate these skills, Tony decided to conduct a SQL challenge.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86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30A7B-039E-1739-5EAF-BA7985512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03342-6AAE-12BF-B27E-D689D5342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D7D82-E634-149D-3C62-A001A6343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6D661D-4FE6-53CA-AEBC-680A82E68AD6}"/>
              </a:ext>
            </a:extLst>
          </p:cNvPr>
          <p:cNvSpPr txBox="1"/>
          <p:nvPr/>
        </p:nvSpPr>
        <p:spPr>
          <a:xfrm>
            <a:off x="925068" y="857750"/>
            <a:ext cx="10341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Bookman Old Style" panose="02050604050505020204" pitchFamily="18" charset="0"/>
              </a:rPr>
              <a:t>Dataset Used</a:t>
            </a:r>
            <a:endParaRPr lang="en-IN" sz="4000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1F5CB-4E9A-4244-463F-45E078BA1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" r="2170"/>
          <a:stretch/>
        </p:blipFill>
        <p:spPr>
          <a:xfrm>
            <a:off x="7324344" y="1819656"/>
            <a:ext cx="3611880" cy="37331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2D8A03-52D6-0F2A-A869-9AF45AAE3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38" y="1565636"/>
            <a:ext cx="2224562" cy="23426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FF49D-CA5C-1C78-BF7B-32E9D0ED7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1" y="3325843"/>
            <a:ext cx="2224800" cy="25806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808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99107-006C-6E0D-862E-995BF29A2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3054D-9F65-DEA6-5D27-95EA164E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914F6-C8A7-77D3-05A0-4D7FF790E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547A50-FED3-17F0-3675-22D99AC8B49C}"/>
              </a:ext>
            </a:extLst>
          </p:cNvPr>
          <p:cNvSpPr txBox="1"/>
          <p:nvPr/>
        </p:nvSpPr>
        <p:spPr>
          <a:xfrm>
            <a:off x="925068" y="857750"/>
            <a:ext cx="10341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Bookman Old Style" panose="02050604050505020204" pitchFamily="18" charset="0"/>
              </a:rPr>
              <a:t>Markets Presence Of AtliQ</a:t>
            </a:r>
            <a:endParaRPr lang="en-IN" sz="4000" dirty="0">
              <a:latin typeface="Bookman Old Style" panose="02050604050505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D44DC-9D62-DB42-B749-F0AAA5B4D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00" y="1684508"/>
            <a:ext cx="10112400" cy="4240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25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6C737-D413-5F95-DEA9-26E936C83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F9C79-6C2F-93F6-12FA-72D7EBF13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7BB7A-718E-4B59-CCBB-8CC97D4E5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98B741-4798-AC19-1DC6-60329138B4EA}"/>
              </a:ext>
            </a:extLst>
          </p:cNvPr>
          <p:cNvSpPr txBox="1"/>
          <p:nvPr/>
        </p:nvSpPr>
        <p:spPr>
          <a:xfrm>
            <a:off x="925068" y="1720840"/>
            <a:ext cx="1034186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b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Ad-hoc Requests , Output Insights &amp; Visuals</a:t>
            </a:r>
            <a:endParaRPr lang="en-IN" sz="7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5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DF445-6E59-78BA-EBA6-734AEFD41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85794F-E089-C4F5-C3FC-F4F00382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CD6E7-ED15-5120-CC1D-D6AEB4F92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E65371-B5DC-C4B3-A953-8ED1FE08E69E}"/>
              </a:ext>
            </a:extLst>
          </p:cNvPr>
          <p:cNvSpPr txBox="1"/>
          <p:nvPr/>
        </p:nvSpPr>
        <p:spPr>
          <a:xfrm>
            <a:off x="958596" y="736039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Bookman Old Style" panose="02050604050505020204" pitchFamily="18" charset="0"/>
              </a:rPr>
              <a:t>Request: 01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67101-CD8B-7330-22F7-292C07C9B60A}"/>
              </a:ext>
            </a:extLst>
          </p:cNvPr>
          <p:cNvSpPr txBox="1"/>
          <p:nvPr/>
        </p:nvSpPr>
        <p:spPr>
          <a:xfrm>
            <a:off x="925068" y="1136149"/>
            <a:ext cx="10341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Bookman Old Style" panose="02050604050505020204" pitchFamily="18" charset="0"/>
              </a:rPr>
              <a:t>PROVIDE THE LIST OF MARKETS IN WHICH CUSTOMER "ATLIQ EXCLUSIVE" OPERATES ITS BUSINESS IN THE APAC REGION.</a:t>
            </a:r>
            <a:endParaRPr lang="en-IN" sz="1400" b="1" dirty="0">
              <a:latin typeface="Bookman Old Style" panose="020506040505050202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BA5333-07B1-65F4-BE76-EF55063BE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84" y="2072296"/>
            <a:ext cx="4597972" cy="332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E7D0AA-597E-2EA0-7964-8EF6F978B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72" y="2072296"/>
            <a:ext cx="2450816" cy="33263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70101F8-A9C9-6480-8EBF-60107CDEFC3B}"/>
              </a:ext>
            </a:extLst>
          </p:cNvPr>
          <p:cNvSpPr/>
          <p:nvPr/>
        </p:nvSpPr>
        <p:spPr>
          <a:xfrm flipV="1">
            <a:off x="5739432" y="3137936"/>
            <a:ext cx="2032968" cy="58212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tx1"/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173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C7CC7-DBA2-B537-5DBB-ACB318471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DBDA3-E550-8E44-73B6-F526566B8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720EB-7EE8-F3C9-C2D7-59EFA0926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2151" cy="736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9C60B-0436-1238-7B68-20583F6D03D0}"/>
              </a:ext>
            </a:extLst>
          </p:cNvPr>
          <p:cNvSpPr txBox="1"/>
          <p:nvPr/>
        </p:nvSpPr>
        <p:spPr>
          <a:xfrm>
            <a:off x="958596" y="818335"/>
            <a:ext cx="5917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V</a:t>
            </a:r>
            <a:r>
              <a:rPr lang="en-IN" sz="2000" b="1" dirty="0">
                <a:latin typeface="Bookman Old Style" panose="02050604050505020204" pitchFamily="18" charset="0"/>
              </a:rPr>
              <a:t>ISUAL REFFERENCE FOR REQUEST 01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D5E66-3479-207A-95E8-FEA49376B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00" y="1555488"/>
            <a:ext cx="10112400" cy="427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97E659-DAAC-BF2A-E2A5-9A15ABF80E82}"/>
              </a:ext>
            </a:extLst>
          </p:cNvPr>
          <p:cNvSpPr txBox="1"/>
          <p:nvPr/>
        </p:nvSpPr>
        <p:spPr>
          <a:xfrm>
            <a:off x="1078992" y="6550223"/>
            <a:ext cx="1111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ookman Old Style" panose="02050604050505020204" pitchFamily="18" charset="0"/>
              </a:rPr>
              <a:t>AtliQ Exclusive operates in eight countries within the APAC region, demonstrating a significant regional market presence.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7E2C1-0739-63A8-AC9D-1F001266D388}"/>
              </a:ext>
            </a:extLst>
          </p:cNvPr>
          <p:cNvSpPr txBox="1"/>
          <p:nvPr/>
        </p:nvSpPr>
        <p:spPr>
          <a:xfrm>
            <a:off x="0" y="6488668"/>
            <a:ext cx="10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</a:rPr>
              <a:t>INSIGHT</a:t>
            </a:r>
            <a:r>
              <a:rPr lang="en-US" b="1" dirty="0">
                <a:latin typeface="Bookman Old Style" panose="02050604050505020204" pitchFamily="18" charset="0"/>
              </a:rPr>
              <a:t>:</a:t>
            </a:r>
            <a:endParaRPr lang="en-IN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61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1136</Words>
  <Application>Microsoft Office PowerPoint</Application>
  <PresentationFormat>Widescreen</PresentationFormat>
  <Paragraphs>82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Bookman Old Style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Zaid Ansari</dc:creator>
  <cp:lastModifiedBy>Hamza Ansari</cp:lastModifiedBy>
  <cp:revision>6</cp:revision>
  <dcterms:created xsi:type="dcterms:W3CDTF">2025-02-09T08:47:24Z</dcterms:created>
  <dcterms:modified xsi:type="dcterms:W3CDTF">2025-02-09T12:04:49Z</dcterms:modified>
</cp:coreProperties>
</file>